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906" r:id="rId2"/>
    <p:sldId id="947" r:id="rId3"/>
    <p:sldId id="840" r:id="rId4"/>
    <p:sldId id="1033" r:id="rId5"/>
    <p:sldId id="907" r:id="rId6"/>
    <p:sldId id="1028" r:id="rId7"/>
    <p:sldId id="1024" r:id="rId8"/>
    <p:sldId id="1023" r:id="rId9"/>
    <p:sldId id="908" r:id="rId10"/>
    <p:sldId id="1021" r:id="rId11"/>
    <p:sldId id="1040" r:id="rId12"/>
    <p:sldId id="1041" r:id="rId13"/>
    <p:sldId id="1042" r:id="rId14"/>
    <p:sldId id="1027" r:id="rId15"/>
    <p:sldId id="1031" r:id="rId16"/>
    <p:sldId id="909" r:id="rId17"/>
    <p:sldId id="1043" r:id="rId18"/>
    <p:sldId id="1044" r:id="rId19"/>
    <p:sldId id="1034" r:id="rId20"/>
    <p:sldId id="1038" r:id="rId21"/>
  </p:sldIdLst>
  <p:sldSz cx="9144000" cy="5143500" type="screen16x9"/>
  <p:notesSz cx="6858000" cy="9144000"/>
  <p:custDataLst>
    <p:tags r:id="rId23"/>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9C1"/>
    <a:srgbClr val="1CADE4"/>
    <a:srgbClr val="595959"/>
    <a:srgbClr val="3CA0C9"/>
    <a:srgbClr val="C4E2EF"/>
    <a:srgbClr val="2D99C5"/>
    <a:srgbClr val="3CA0CA"/>
    <a:srgbClr val="2695C3"/>
    <a:srgbClr val="0075BF"/>
    <a:srgbClr val="03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97" autoAdjust="0"/>
    <p:restoredTop sz="94660"/>
  </p:normalViewPr>
  <p:slideViewPr>
    <p:cSldViewPr>
      <p:cViewPr>
        <p:scale>
          <a:sx n="75" d="100"/>
          <a:sy n="75" d="100"/>
        </p:scale>
        <p:origin x="-1004" y="-232"/>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notesViewPr>
    <p:cSldViewPr>
      <p:cViewPr varScale="1">
        <p:scale>
          <a:sx n="65" d="100"/>
          <a:sy n="65" d="100"/>
        </p:scale>
        <p:origin x="-3360" y="-96"/>
      </p:cViewPr>
      <p:guideLst>
        <p:guide orient="horz" pos="2880"/>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2020/7/19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extLst>
      <p:ext uri="{BB962C8B-B14F-4D97-AF65-F5344CB8AC3E}">
        <p14:creationId xmlns:p14="http://schemas.microsoft.com/office/powerpoint/2010/main" val="2234820695"/>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10</a:t>
            </a:fld>
            <a:endParaRPr lang="zh-CN" altLang="en-US"/>
          </a:p>
        </p:txBody>
      </p:sp>
    </p:spTree>
    <p:extLst>
      <p:ext uri="{BB962C8B-B14F-4D97-AF65-F5344CB8AC3E}">
        <p14:creationId xmlns:p14="http://schemas.microsoft.com/office/powerpoint/2010/main" val="3324733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11</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12</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13</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14</a:t>
            </a:fld>
            <a:endParaRPr lang="zh-CN" altLang="en-US"/>
          </a:p>
        </p:txBody>
      </p:sp>
    </p:spTree>
    <p:extLst>
      <p:ext uri="{BB962C8B-B14F-4D97-AF65-F5344CB8AC3E}">
        <p14:creationId xmlns:p14="http://schemas.microsoft.com/office/powerpoint/2010/main" val="2284579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C819F8-A4CB-48C2-AA45-0E4078537C1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C819F8-A4CB-48C2-AA45-0E4078537C1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04509D-BEB1-46BE-BA4E-82A12FF6F9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p:cNvSpPr>
          <p:nvPr>
            <p:ph type="sldImg" idx="4294967295"/>
          </p:nvPr>
        </p:nvSpPr>
        <p:spPr>
          <a:ln>
            <a:miter lim="800000"/>
          </a:ln>
        </p:spPr>
      </p:sp>
      <p:sp>
        <p:nvSpPr>
          <p:cNvPr id="39938" name="备注占位符 2"/>
          <p:cNvSpPr>
            <a:spLocks noGrp="1" noChangeArrowheads="1"/>
          </p:cNvSpPr>
          <p:nvPr>
            <p:ph type="body" idx="4294967295"/>
          </p:nvPr>
        </p:nvSpPr>
        <p:spPr/>
        <p:txBody>
          <a:bodyPr/>
          <a:lstStyle/>
          <a:p>
            <a:endParaRPr lang="zh-CN" altLang="en-US"/>
          </a:p>
        </p:txBody>
      </p:sp>
      <p:sp>
        <p:nvSpPr>
          <p:cNvPr id="39939" name="灯片编号占位符 3"/>
          <p:cNvSpPr>
            <a:spLocks noGrp="1" noChangeArrowheads="1"/>
          </p:cNvSpPr>
          <p:nvPr>
            <p:ph type="sldNum" sz="quarter" idx="5"/>
          </p:nvPr>
        </p:nvSpPr>
        <p:spPr bwMode="auto">
          <a:noFill/>
          <a:ln>
            <a:miter lim="800000"/>
          </a:ln>
        </p:spPr>
        <p:txBody>
          <a:bodyPr/>
          <a:lstStyle/>
          <a:p>
            <a:fld id="{12BBFC42-F3A4-446A-A888-9EF763704B8B}" type="slidenum">
              <a:rPr lang="zh-CN" altLang="en-US"/>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20</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04509D-BEB1-46BE-BA4E-82A12FF6F9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6</a:t>
            </a:fld>
            <a:endParaRPr lang="zh-CN" altLang="en-US"/>
          </a:p>
        </p:txBody>
      </p:sp>
    </p:spTree>
    <p:extLst>
      <p:ext uri="{BB962C8B-B14F-4D97-AF65-F5344CB8AC3E}">
        <p14:creationId xmlns:p14="http://schemas.microsoft.com/office/powerpoint/2010/main" val="168034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7</a:t>
            </a:fld>
            <a:endParaRPr lang="zh-CN" altLang="en-US"/>
          </a:p>
        </p:txBody>
      </p:sp>
    </p:spTree>
    <p:extLst>
      <p:ext uri="{BB962C8B-B14F-4D97-AF65-F5344CB8AC3E}">
        <p14:creationId xmlns:p14="http://schemas.microsoft.com/office/powerpoint/2010/main" val="315962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8</a:t>
            </a:fld>
            <a:endParaRPr lang="zh-CN" altLang="en-US"/>
          </a:p>
        </p:txBody>
      </p:sp>
    </p:spTree>
    <p:extLst>
      <p:ext uri="{BB962C8B-B14F-4D97-AF65-F5344CB8AC3E}">
        <p14:creationId xmlns:p14="http://schemas.microsoft.com/office/powerpoint/2010/main" val="40114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t>2020/7/19</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vert="horz" wrap="square" lIns="68580" tIns="34290" rIns="68580" bIns="34290" numCol="1" anchor="t" anchorCtr="0" compatLnSpc="1"/>
          <a:lstStyle>
            <a:lvl1pPr eaLnBrk="1" hangingPunct="1">
              <a:defRPr smtClean="0"/>
            </a:lvl1pPr>
          </a:lstStyle>
          <a:p>
            <a:pPr>
              <a:defRPr/>
            </a:pPr>
            <a:fld id="{4AAA05D2-2F82-4D1D-9A69-4CC173608BC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600097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4787073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21" name="矩形 2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9365" t="19163"/>
          <a:stretch>
            <a:fillRect/>
          </a:stretch>
        </p:blipFill>
        <p:spPr>
          <a:xfrm>
            <a:off x="0" y="0"/>
            <a:ext cx="9144000" cy="5143500"/>
          </a:xfrm>
          <a:prstGeom prst="rect">
            <a:avLst/>
          </a:prstGeom>
        </p:spPr>
      </p:pic>
      <p:sp>
        <p:nvSpPr>
          <p:cNvPr id="11" name="矩形 10"/>
          <p:cNvSpPr/>
          <p:nvPr userDrawn="1"/>
        </p:nvSpPr>
        <p:spPr>
          <a:xfrm>
            <a:off x="8858433" y="257421"/>
            <a:ext cx="285567" cy="276999"/>
          </a:xfrm>
          <a:prstGeom prst="rect">
            <a:avLst/>
          </a:prstGeom>
          <a:solidFill>
            <a:srgbClr val="2D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t>2020/7/19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2854A03-91AF-448A-9954-517C0577E5F0}" type="datetimeFigureOut">
              <a:rPr lang="zh-CN" altLang="en-US" smtClean="0"/>
              <a:t>2020/7/19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7659447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t>2020/7/19</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58"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wav"/><Relationship Id="rId7" Type="http://schemas.openxmlformats.org/officeDocument/2006/relationships/image" Target="../media/image1.jpeg"/><Relationship Id="rId2" Type="http://schemas.microsoft.com/office/2007/relationships/media" Target="../media/media1.wav"/><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audio" Target="../media/media10.wav"/><Relationship Id="rId2" Type="http://schemas.microsoft.com/office/2007/relationships/media" Target="../media/media10.wav"/><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3.png"/><Relationship Id="rId2" Type="http://schemas.microsoft.com/office/2007/relationships/media" Target="../media/media11.wav"/><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audio" Target="../media/media12.wav"/><Relationship Id="rId7" Type="http://schemas.openxmlformats.org/officeDocument/2006/relationships/image" Target="../media/image3.png"/><Relationship Id="rId2" Type="http://schemas.microsoft.com/office/2007/relationships/media" Target="../media/media12.wav"/><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audio" Target="../media/media13.wav"/><Relationship Id="rId7" Type="http://schemas.openxmlformats.org/officeDocument/2006/relationships/image" Target="../media/image3.png"/><Relationship Id="rId2" Type="http://schemas.microsoft.com/office/2007/relationships/media" Target="../media/media13.wav"/><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4.wav"/><Relationship Id="rId7" Type="http://schemas.openxmlformats.org/officeDocument/2006/relationships/image" Target="../media/image9.png"/><Relationship Id="rId2" Type="http://schemas.microsoft.com/office/2007/relationships/media" Target="../media/media14.wav"/><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notesSlide" Target="../notesSlides/notesSlide14.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audio" Target="../media/media15.wav"/><Relationship Id="rId7" Type="http://schemas.openxmlformats.org/officeDocument/2006/relationships/image" Target="../media/image13.jpeg"/><Relationship Id="rId12" Type="http://schemas.openxmlformats.org/officeDocument/2006/relationships/image" Target="../media/image18.png"/><Relationship Id="rId2" Type="http://schemas.microsoft.com/office/2007/relationships/media" Target="../media/media15.wav"/><Relationship Id="rId1" Type="http://schemas.openxmlformats.org/officeDocument/2006/relationships/tags" Target="../tags/tag16.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notesSlide" Target="../notesSlides/notesSlide15.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jpe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6.wav"/><Relationship Id="rId7" Type="http://schemas.openxmlformats.org/officeDocument/2006/relationships/image" Target="../media/image3.png"/><Relationship Id="rId2" Type="http://schemas.microsoft.com/office/2007/relationships/media" Target="../media/media16.wav"/><Relationship Id="rId1" Type="http://schemas.openxmlformats.org/officeDocument/2006/relationships/tags" Target="../tags/tag17.xml"/><Relationship Id="rId6" Type="http://schemas.openxmlformats.org/officeDocument/2006/relationships/image" Target="../media/image1.jpe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audio" Target="../media/media17.wav"/><Relationship Id="rId7" Type="http://schemas.openxmlformats.org/officeDocument/2006/relationships/image" Target="../media/image21.png"/><Relationship Id="rId2" Type="http://schemas.microsoft.com/office/2007/relationships/media" Target="../media/media17.wav"/><Relationship Id="rId1" Type="http://schemas.openxmlformats.org/officeDocument/2006/relationships/tags" Target="../tags/tag18.xml"/><Relationship Id="rId6" Type="http://schemas.openxmlformats.org/officeDocument/2006/relationships/image" Target="../media/image20.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audio" Target="../media/media18.wav"/><Relationship Id="rId7" Type="http://schemas.openxmlformats.org/officeDocument/2006/relationships/image" Target="../media/image3.png"/><Relationship Id="rId2" Type="http://schemas.microsoft.com/office/2007/relationships/media" Target="../media/media18.wav"/><Relationship Id="rId1" Type="http://schemas.openxmlformats.org/officeDocument/2006/relationships/tags" Target="../tags/tag19.xml"/><Relationship Id="rId6" Type="http://schemas.openxmlformats.org/officeDocument/2006/relationships/image" Target="../media/image1.jpe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9.wav"/><Relationship Id="rId7" Type="http://schemas.openxmlformats.org/officeDocument/2006/relationships/image" Target="../media/image24.png"/><Relationship Id="rId2" Type="http://schemas.microsoft.com/office/2007/relationships/media" Target="../media/media19.wav"/><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notesSlide" Target="../notesSlides/notesSlide19.xml"/><Relationship Id="rId4" Type="http://schemas.openxmlformats.org/officeDocument/2006/relationships/slideLayout" Target="../slideLayouts/slideLayout5.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3.png"/><Relationship Id="rId2" Type="http://schemas.microsoft.com/office/2007/relationships/media" Target="../media/media2.wav"/><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0.wav"/><Relationship Id="rId7" Type="http://schemas.openxmlformats.org/officeDocument/2006/relationships/image" Target="../media/image1.jpeg"/><Relationship Id="rId2" Type="http://schemas.microsoft.com/office/2007/relationships/media" Target="../media/media20.wav"/><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7" Type="http://schemas.openxmlformats.org/officeDocument/2006/relationships/image" Target="../media/image3.png"/><Relationship Id="rId2" Type="http://schemas.microsoft.com/office/2007/relationships/media" Target="../media/media3.wav"/><Relationship Id="rId1" Type="http://schemas.openxmlformats.org/officeDocument/2006/relationships/tags" Target="../tags/tag4.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av"/><Relationship Id="rId7" Type="http://schemas.openxmlformats.org/officeDocument/2006/relationships/image" Target="../media/image3.png"/><Relationship Id="rId2" Type="http://schemas.microsoft.com/office/2007/relationships/media" Target="../media/media5.wav"/><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3.png"/><Relationship Id="rId2" Type="http://schemas.microsoft.com/office/2007/relationships/media" Target="../media/media8.wav"/><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9.wav"/><Relationship Id="rId7" Type="http://schemas.openxmlformats.org/officeDocument/2006/relationships/image" Target="../media/image3.png"/><Relationship Id="rId2" Type="http://schemas.microsoft.com/office/2007/relationships/media" Target="../media/media9.wav"/><Relationship Id="rId1" Type="http://schemas.openxmlformats.org/officeDocument/2006/relationships/tags" Target="../tags/tag10.xml"/><Relationship Id="rId6" Type="http://schemas.openxmlformats.org/officeDocument/2006/relationships/image" Target="../media/image1.jpe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p:nvPr/>
        </p:nvPicPr>
        <p:blipFill>
          <a:blip r:embed="rId6">
            <a:extLst>
              <a:ext uri="{28A0092B-C50C-407E-A947-70E740481C1C}">
                <a14:useLocalDpi xmlns:a14="http://schemas.microsoft.com/office/drawing/2010/main"/>
              </a:ext>
            </a:extLst>
          </a:blip>
          <a:stretch>
            <a:fillRect/>
          </a:stretch>
        </p:blipFill>
        <p:spPr>
          <a:xfrm>
            <a:off x="2372" y="-1"/>
            <a:ext cx="9135197" cy="5143500"/>
          </a:xfrm>
          <a:prstGeom prst="rect">
            <a:avLst/>
          </a:prstGeom>
        </p:spPr>
      </p:pic>
      <p:pic>
        <p:nvPicPr>
          <p:cNvPr id="2" name="图片 1"/>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l="4672" t="4715"/>
          <a:stretch>
            <a:fillRect/>
          </a:stretch>
        </p:blipFill>
        <p:spPr>
          <a:xfrm>
            <a:off x="0" y="0"/>
            <a:ext cx="9139940" cy="5143499"/>
          </a:xfrm>
          <a:prstGeom prst="rect">
            <a:avLst/>
          </a:prstGeom>
        </p:spPr>
      </p:pic>
      <p:pic>
        <p:nvPicPr>
          <p:cNvPr id="10" name="图片 9"/>
          <p:cNvPicPr>
            <a:picLocks noChangeAspect="1"/>
          </p:cNvPicPr>
          <p:nvPr/>
        </p:nvPicPr>
        <p:blipFill rotWithShape="1">
          <a:blip r:embed="rId7" cstate="screen">
            <a:clrChange>
              <a:clrFrom>
                <a:srgbClr val="FEFEFE"/>
              </a:clrFrom>
              <a:clrTo>
                <a:srgbClr val="FEFEFE">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l="4671" t="4715" r="23282" b="24011"/>
          <a:stretch>
            <a:fillRect/>
          </a:stretch>
        </p:blipFill>
        <p:spPr>
          <a:xfrm rot="10800000">
            <a:off x="5240770" y="2979410"/>
            <a:ext cx="3899168" cy="2171707"/>
          </a:xfrm>
          <a:prstGeom prst="rect">
            <a:avLst/>
          </a:prstGeom>
        </p:spPr>
      </p:pic>
      <p:sp>
        <p:nvSpPr>
          <p:cNvPr id="17" name="TextBox 33"/>
          <p:cNvSpPr txBox="1"/>
          <p:nvPr/>
        </p:nvSpPr>
        <p:spPr>
          <a:xfrm>
            <a:off x="2264112" y="3615289"/>
            <a:ext cx="4752528" cy="276999"/>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汇报人</a:t>
            </a:r>
            <a:r>
              <a:rPr lang="zh-CN" altLang="en-US" sz="1200" dirty="0" smtClean="0">
                <a:solidFill>
                  <a:schemeClr val="tx1">
                    <a:lumMod val="65000"/>
                    <a:lumOff val="35000"/>
                  </a:schemeClr>
                </a:solidFill>
                <a:cs typeface="+mn-ea"/>
                <a:sym typeface="+mn-lt"/>
              </a:rPr>
              <a:t>：刘瑜鹏   </a:t>
            </a:r>
            <a:r>
              <a:rPr lang="en-US" altLang="zh-CN" sz="1200" dirty="0" smtClean="0">
                <a:solidFill>
                  <a:schemeClr val="tx1">
                    <a:lumMod val="65000"/>
                    <a:lumOff val="35000"/>
                  </a:schemeClr>
                </a:solidFill>
                <a:cs typeface="+mn-ea"/>
                <a:sym typeface="+mn-lt"/>
              </a:rPr>
              <a:t>181013091</a:t>
            </a:r>
            <a:endParaRPr lang="zh-CN" altLang="en-US" sz="1200" dirty="0">
              <a:solidFill>
                <a:schemeClr val="tx1">
                  <a:lumMod val="65000"/>
                  <a:lumOff val="35000"/>
                </a:schemeClr>
              </a:solidFill>
              <a:cs typeface="+mn-ea"/>
              <a:sym typeface="+mn-lt"/>
            </a:endParaRPr>
          </a:p>
        </p:txBody>
      </p:sp>
      <p:sp>
        <p:nvSpPr>
          <p:cNvPr id="18" name="TextBox 12"/>
          <p:cNvSpPr txBox="1"/>
          <p:nvPr/>
        </p:nvSpPr>
        <p:spPr>
          <a:xfrm>
            <a:off x="1331640" y="1635646"/>
            <a:ext cx="6840760" cy="1200329"/>
          </a:xfrm>
          <a:prstGeom prst="rect">
            <a:avLst/>
          </a:prstGeom>
          <a:noFill/>
        </p:spPr>
        <p:txBody>
          <a:bodyPr wrap="square" rtlCol="0">
            <a:spAutoFit/>
          </a:bodyPr>
          <a:lstStyle/>
          <a:p>
            <a:pPr algn="ctr"/>
            <a:r>
              <a:rPr lang="zh-CN" altLang="en-US" sz="7200" spc="-300" dirty="0">
                <a:solidFill>
                  <a:srgbClr val="3CA0CA"/>
                </a:solidFill>
                <a:latin typeface="方正细谭黑简体" panose="02000000000000000000" pitchFamily="2" charset="-122"/>
                <a:ea typeface="方正细谭黑简体" panose="02000000000000000000" pitchFamily="2" charset="-122"/>
                <a:cs typeface="+mn-ea"/>
                <a:sym typeface="+mn-lt"/>
              </a:rPr>
              <a:t>学习备忘记录本</a:t>
            </a:r>
            <a:endParaRPr lang="zh-CN" altLang="en-US" sz="7200" spc="-300" dirty="0">
              <a:solidFill>
                <a:srgbClr val="3CA0CA"/>
              </a:solidFill>
              <a:latin typeface="方正细谭黑简体" panose="02000000000000000000" pitchFamily="2" charset="-122"/>
              <a:ea typeface="方正细谭黑简体" panose="02000000000000000000" pitchFamily="2" charset="-122"/>
              <a:cs typeface="+mn-ea"/>
              <a:sym typeface="+mn-lt"/>
            </a:endParaRP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23"/>
    </mc:Choice>
    <mc:Fallback>
      <p:transition spd="slow" advTm="13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par>
                          <p:cTn id="14" fill="hold">
                            <p:stCondLst>
                              <p:cond delay="1000"/>
                            </p:stCondLst>
                            <p:childTnLst>
                              <p:par>
                                <p:cTn id="15" presetID="45"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ppt_w</p:attrName>
                                        </p:attrNameLst>
                                      </p:cBhvr>
                                      <p:tavLst>
                                        <p:tav tm="0" fmla="#ppt_w*sin(2.5*pi*$)">
                                          <p:val>
                                            <p:fltVal val="0"/>
                                          </p:val>
                                        </p:tav>
                                        <p:tav tm="100000">
                                          <p:val>
                                            <p:fltVal val="1"/>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0" presetClass="entr" presetSubtype="0" decel="10000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3"/>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6362097" y="4690651"/>
            <a:ext cx="2651128" cy="79616"/>
            <a:chOff x="6347829" y="3586933"/>
            <a:chExt cx="2651128" cy="79616"/>
          </a:xfrm>
        </p:grpSpPr>
        <p:sp>
          <p:nvSpPr>
            <p:cNvPr id="224" name="Straight Connector 41"/>
            <p:cNvSpPr/>
            <p:nvPr/>
          </p:nvSpPr>
          <p:spPr bwMode="auto">
            <a:xfrm flipH="1">
              <a:off x="6347829" y="3626741"/>
              <a:ext cx="2651128" cy="0"/>
            </a:xfrm>
            <a:prstGeom prst="line">
              <a:avLst/>
            </a:prstGeom>
            <a:noFill/>
            <a:ln w="292100" cap="sq">
              <a:solidFill>
                <a:schemeClr val="accent4"/>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25" name="Oval 61"/>
            <p:cNvSpPr/>
            <p:nvPr/>
          </p:nvSpPr>
          <p:spPr bwMode="auto">
            <a:xfrm>
              <a:off x="7394455" y="358693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0" name="组合 119"/>
          <p:cNvGrpSpPr/>
          <p:nvPr/>
        </p:nvGrpSpPr>
        <p:grpSpPr>
          <a:xfrm>
            <a:off x="2960680" y="4613525"/>
            <a:ext cx="3413632" cy="223919"/>
            <a:chOff x="2946412" y="3509806"/>
            <a:chExt cx="3413632" cy="223919"/>
          </a:xfrm>
        </p:grpSpPr>
        <p:sp>
          <p:nvSpPr>
            <p:cNvPr id="220" name="Straight Connector 46"/>
            <p:cNvSpPr/>
            <p:nvPr/>
          </p:nvSpPr>
          <p:spPr bwMode="auto">
            <a:xfrm flipH="1">
              <a:off x="2946412" y="3626741"/>
              <a:ext cx="3301673" cy="0"/>
            </a:xfrm>
            <a:prstGeom prst="line">
              <a:avLst/>
            </a:prstGeom>
            <a:noFill/>
            <a:ln w="292100" cap="rnd">
              <a:solidFill>
                <a:schemeClr val="accent3"/>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21" name="Oval 49"/>
            <p:cNvSpPr/>
            <p:nvPr/>
          </p:nvSpPr>
          <p:spPr bwMode="auto">
            <a:xfrm>
              <a:off x="3763771" y="3509806"/>
              <a:ext cx="223918" cy="223919"/>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22" name="Oval 53"/>
            <p:cNvSpPr/>
            <p:nvPr/>
          </p:nvSpPr>
          <p:spPr bwMode="auto">
            <a:xfrm>
              <a:off x="6136126" y="3509806"/>
              <a:ext cx="223918" cy="223919"/>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23" name="Oval 60"/>
            <p:cNvSpPr/>
            <p:nvPr/>
          </p:nvSpPr>
          <p:spPr bwMode="auto">
            <a:xfrm>
              <a:off x="5022100" y="358693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1" name="组合 120"/>
          <p:cNvGrpSpPr/>
          <p:nvPr/>
        </p:nvGrpSpPr>
        <p:grpSpPr>
          <a:xfrm>
            <a:off x="2581321" y="3877082"/>
            <a:ext cx="429178" cy="890699"/>
            <a:chOff x="2567053" y="2773363"/>
            <a:chExt cx="429178" cy="890699"/>
          </a:xfrm>
        </p:grpSpPr>
        <p:sp>
          <p:nvSpPr>
            <p:cNvPr id="218" name="Freeform: Shape 43"/>
            <p:cNvSpPr/>
            <p:nvPr/>
          </p:nvSpPr>
          <p:spPr bwMode="auto">
            <a:xfrm>
              <a:off x="2567053" y="2773363"/>
              <a:ext cx="393100" cy="850889"/>
            </a:xfrm>
            <a:custGeom>
              <a:avLst/>
              <a:gdLst>
                <a:gd name="T0" fmla="*/ 326 w 326"/>
                <a:gd name="T1" fmla="*/ 604 h 604"/>
                <a:gd name="T2" fmla="*/ 326 w 326"/>
                <a:gd name="T3" fmla="*/ 604 h 604"/>
                <a:gd name="T4" fmla="*/ 292 w 326"/>
                <a:gd name="T5" fmla="*/ 602 h 604"/>
                <a:gd name="T6" fmla="*/ 260 w 326"/>
                <a:gd name="T7" fmla="*/ 598 h 604"/>
                <a:gd name="T8" fmla="*/ 228 w 326"/>
                <a:gd name="T9" fmla="*/ 590 h 604"/>
                <a:gd name="T10" fmla="*/ 198 w 326"/>
                <a:gd name="T11" fmla="*/ 580 h 604"/>
                <a:gd name="T12" fmla="*/ 170 w 326"/>
                <a:gd name="T13" fmla="*/ 568 h 604"/>
                <a:gd name="T14" fmla="*/ 144 w 326"/>
                <a:gd name="T15" fmla="*/ 552 h 604"/>
                <a:gd name="T16" fmla="*/ 118 w 326"/>
                <a:gd name="T17" fmla="*/ 534 h 604"/>
                <a:gd name="T18" fmla="*/ 96 w 326"/>
                <a:gd name="T19" fmla="*/ 516 h 604"/>
                <a:gd name="T20" fmla="*/ 74 w 326"/>
                <a:gd name="T21" fmla="*/ 494 h 604"/>
                <a:gd name="T22" fmla="*/ 56 w 326"/>
                <a:gd name="T23" fmla="*/ 470 h 604"/>
                <a:gd name="T24" fmla="*/ 40 w 326"/>
                <a:gd name="T25" fmla="*/ 446 h 604"/>
                <a:gd name="T26" fmla="*/ 26 w 326"/>
                <a:gd name="T27" fmla="*/ 420 h 604"/>
                <a:gd name="T28" fmla="*/ 16 w 326"/>
                <a:gd name="T29" fmla="*/ 392 h 604"/>
                <a:gd name="T30" fmla="*/ 8 w 326"/>
                <a:gd name="T31" fmla="*/ 362 h 604"/>
                <a:gd name="T32" fmla="*/ 2 w 326"/>
                <a:gd name="T33" fmla="*/ 332 h 604"/>
                <a:gd name="T34" fmla="*/ 0 w 326"/>
                <a:gd name="T35" fmla="*/ 302 h 604"/>
                <a:gd name="T36" fmla="*/ 0 w 326"/>
                <a:gd name="T37" fmla="*/ 302 h 604"/>
                <a:gd name="T38" fmla="*/ 2 w 326"/>
                <a:gd name="T39" fmla="*/ 270 h 604"/>
                <a:gd name="T40" fmla="*/ 8 w 326"/>
                <a:gd name="T41" fmla="*/ 240 h 604"/>
                <a:gd name="T42" fmla="*/ 16 w 326"/>
                <a:gd name="T43" fmla="*/ 212 h 604"/>
                <a:gd name="T44" fmla="*/ 26 w 326"/>
                <a:gd name="T45" fmla="*/ 184 h 604"/>
                <a:gd name="T46" fmla="*/ 40 w 326"/>
                <a:gd name="T47" fmla="*/ 158 h 604"/>
                <a:gd name="T48" fmla="*/ 56 w 326"/>
                <a:gd name="T49" fmla="*/ 132 h 604"/>
                <a:gd name="T50" fmla="*/ 74 w 326"/>
                <a:gd name="T51" fmla="*/ 110 h 604"/>
                <a:gd name="T52" fmla="*/ 96 w 326"/>
                <a:gd name="T53" fmla="*/ 88 h 604"/>
                <a:gd name="T54" fmla="*/ 118 w 326"/>
                <a:gd name="T55" fmla="*/ 68 h 604"/>
                <a:gd name="T56" fmla="*/ 144 w 326"/>
                <a:gd name="T57" fmla="*/ 52 h 604"/>
                <a:gd name="T58" fmla="*/ 170 w 326"/>
                <a:gd name="T59" fmla="*/ 36 h 604"/>
                <a:gd name="T60" fmla="*/ 198 w 326"/>
                <a:gd name="T61" fmla="*/ 24 h 604"/>
                <a:gd name="T62" fmla="*/ 228 w 326"/>
                <a:gd name="T63" fmla="*/ 14 h 604"/>
                <a:gd name="T64" fmla="*/ 260 w 326"/>
                <a:gd name="T65" fmla="*/ 6 h 604"/>
                <a:gd name="T66" fmla="*/ 292 w 326"/>
                <a:gd name="T67" fmla="*/ 2 h 604"/>
                <a:gd name="T68" fmla="*/ 326 w 326"/>
                <a:gd name="T6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604">
                  <a:moveTo>
                    <a:pt x="326" y="604"/>
                  </a:moveTo>
                  <a:lnTo>
                    <a:pt x="326" y="604"/>
                  </a:lnTo>
                  <a:lnTo>
                    <a:pt x="292" y="602"/>
                  </a:lnTo>
                  <a:lnTo>
                    <a:pt x="260" y="598"/>
                  </a:lnTo>
                  <a:lnTo>
                    <a:pt x="228" y="590"/>
                  </a:lnTo>
                  <a:lnTo>
                    <a:pt x="198" y="580"/>
                  </a:lnTo>
                  <a:lnTo>
                    <a:pt x="170" y="568"/>
                  </a:lnTo>
                  <a:lnTo>
                    <a:pt x="144" y="552"/>
                  </a:lnTo>
                  <a:lnTo>
                    <a:pt x="118" y="534"/>
                  </a:lnTo>
                  <a:lnTo>
                    <a:pt x="96" y="516"/>
                  </a:lnTo>
                  <a:lnTo>
                    <a:pt x="74" y="494"/>
                  </a:lnTo>
                  <a:lnTo>
                    <a:pt x="56" y="470"/>
                  </a:lnTo>
                  <a:lnTo>
                    <a:pt x="40" y="446"/>
                  </a:lnTo>
                  <a:lnTo>
                    <a:pt x="26" y="420"/>
                  </a:lnTo>
                  <a:lnTo>
                    <a:pt x="16" y="392"/>
                  </a:lnTo>
                  <a:lnTo>
                    <a:pt x="8" y="362"/>
                  </a:lnTo>
                  <a:lnTo>
                    <a:pt x="2" y="332"/>
                  </a:lnTo>
                  <a:lnTo>
                    <a:pt x="0" y="302"/>
                  </a:lnTo>
                  <a:lnTo>
                    <a:pt x="0" y="302"/>
                  </a:lnTo>
                  <a:lnTo>
                    <a:pt x="2" y="270"/>
                  </a:lnTo>
                  <a:lnTo>
                    <a:pt x="8" y="240"/>
                  </a:lnTo>
                  <a:lnTo>
                    <a:pt x="16" y="212"/>
                  </a:lnTo>
                  <a:lnTo>
                    <a:pt x="26" y="184"/>
                  </a:lnTo>
                  <a:lnTo>
                    <a:pt x="40" y="158"/>
                  </a:lnTo>
                  <a:lnTo>
                    <a:pt x="56" y="132"/>
                  </a:lnTo>
                  <a:lnTo>
                    <a:pt x="74" y="110"/>
                  </a:lnTo>
                  <a:lnTo>
                    <a:pt x="96" y="88"/>
                  </a:lnTo>
                  <a:lnTo>
                    <a:pt x="118" y="68"/>
                  </a:lnTo>
                  <a:lnTo>
                    <a:pt x="144" y="52"/>
                  </a:lnTo>
                  <a:lnTo>
                    <a:pt x="170" y="36"/>
                  </a:lnTo>
                  <a:lnTo>
                    <a:pt x="198" y="24"/>
                  </a:lnTo>
                  <a:lnTo>
                    <a:pt x="228" y="14"/>
                  </a:lnTo>
                  <a:lnTo>
                    <a:pt x="260" y="6"/>
                  </a:lnTo>
                  <a:lnTo>
                    <a:pt x="292" y="2"/>
                  </a:lnTo>
                  <a:lnTo>
                    <a:pt x="326" y="0"/>
                  </a:lnTo>
                </a:path>
              </a:pathLst>
            </a:custGeom>
            <a:noFill/>
            <a:ln w="292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9" name="Oval 59"/>
            <p:cNvSpPr/>
            <p:nvPr/>
          </p:nvSpPr>
          <p:spPr bwMode="auto">
            <a:xfrm>
              <a:off x="2916616" y="3584446"/>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2" name="组合 121"/>
          <p:cNvGrpSpPr/>
          <p:nvPr/>
        </p:nvGrpSpPr>
        <p:grpSpPr>
          <a:xfrm>
            <a:off x="130774" y="2912990"/>
            <a:ext cx="6685327" cy="223919"/>
            <a:chOff x="116505" y="1809271"/>
            <a:chExt cx="6685327" cy="223919"/>
          </a:xfrm>
        </p:grpSpPr>
        <p:sp>
          <p:nvSpPr>
            <p:cNvPr id="213" name="Straight Connector 44"/>
            <p:cNvSpPr/>
            <p:nvPr/>
          </p:nvSpPr>
          <p:spPr bwMode="auto">
            <a:xfrm flipH="1">
              <a:off x="116505" y="1921230"/>
              <a:ext cx="6685327" cy="0"/>
            </a:xfrm>
            <a:prstGeom prst="line">
              <a:avLst/>
            </a:prstGeom>
            <a:noFill/>
            <a:ln w="292100" cap="sq">
              <a:solidFill>
                <a:schemeClr val="accent1"/>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4" name="Oval 48"/>
            <p:cNvSpPr/>
            <p:nvPr/>
          </p:nvSpPr>
          <p:spPr bwMode="auto">
            <a:xfrm>
              <a:off x="1872882" y="1809271"/>
              <a:ext cx="223918" cy="2239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5" name="Oval 50"/>
            <p:cNvSpPr/>
            <p:nvPr/>
          </p:nvSpPr>
          <p:spPr bwMode="auto">
            <a:xfrm>
              <a:off x="5654637" y="1809271"/>
              <a:ext cx="223918" cy="2239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6" name="Oval 54"/>
            <p:cNvSpPr/>
            <p:nvPr/>
          </p:nvSpPr>
          <p:spPr bwMode="auto">
            <a:xfrm>
              <a:off x="3484128"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7" name="Oval 55"/>
            <p:cNvSpPr/>
            <p:nvPr/>
          </p:nvSpPr>
          <p:spPr bwMode="auto">
            <a:xfrm>
              <a:off x="4569382"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3" name="组合 122"/>
          <p:cNvGrpSpPr/>
          <p:nvPr/>
        </p:nvGrpSpPr>
        <p:grpSpPr>
          <a:xfrm>
            <a:off x="2837582" y="3765124"/>
            <a:ext cx="4136268" cy="223919"/>
            <a:chOff x="2823314" y="2661405"/>
            <a:chExt cx="4136268" cy="223919"/>
          </a:xfrm>
        </p:grpSpPr>
        <p:sp>
          <p:nvSpPr>
            <p:cNvPr id="208" name="Straight Connector 45"/>
            <p:cNvSpPr/>
            <p:nvPr/>
          </p:nvSpPr>
          <p:spPr bwMode="auto">
            <a:xfrm flipH="1">
              <a:off x="2956423" y="2773363"/>
              <a:ext cx="2244158" cy="0"/>
            </a:xfrm>
            <a:prstGeom prst="line">
              <a:avLst/>
            </a:prstGeom>
            <a:noFill/>
            <a:ln w="292100" cap="rnd">
              <a:solidFill>
                <a:schemeClr val="accent2"/>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09" name="Straight Connector 47"/>
            <p:cNvSpPr/>
            <p:nvPr/>
          </p:nvSpPr>
          <p:spPr bwMode="auto">
            <a:xfrm flipH="1">
              <a:off x="5200580" y="2773363"/>
              <a:ext cx="1759002" cy="0"/>
            </a:xfrm>
            <a:prstGeom prst="line">
              <a:avLst/>
            </a:prstGeom>
            <a:noFill/>
            <a:ln w="292100" cap="rnd">
              <a:solidFill>
                <a:schemeClr val="accent2"/>
              </a:solidFill>
              <a:prstDash val="solid"/>
              <a:round/>
            </a:ln>
            <a:extLst>
              <a:ext uri="{909E8E84-426E-40DD-AFC4-6F175D3DCCD1}">
                <a14:hiddenFill xmlns:a14="http://schemas.microsoft.com/office/drawing/2010/main">
                  <a:no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210" name="Oval 51"/>
            <p:cNvSpPr/>
            <p:nvPr/>
          </p:nvSpPr>
          <p:spPr bwMode="auto">
            <a:xfrm>
              <a:off x="5088621" y="2661405"/>
              <a:ext cx="223918" cy="22391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1" name="Oval 52"/>
            <p:cNvSpPr/>
            <p:nvPr/>
          </p:nvSpPr>
          <p:spPr bwMode="auto">
            <a:xfrm>
              <a:off x="2823314" y="2661405"/>
              <a:ext cx="223918" cy="223919"/>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212" name="Oval 58"/>
            <p:cNvSpPr/>
            <p:nvPr/>
          </p:nvSpPr>
          <p:spPr bwMode="auto">
            <a:xfrm>
              <a:off x="6147256" y="2727336"/>
              <a:ext cx="80860" cy="80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8" name="组合 127"/>
          <p:cNvGrpSpPr/>
          <p:nvPr/>
        </p:nvGrpSpPr>
        <p:grpSpPr>
          <a:xfrm>
            <a:off x="6888050" y="2985142"/>
            <a:ext cx="444071" cy="926773"/>
            <a:chOff x="6873781" y="1881423"/>
            <a:chExt cx="444071" cy="926773"/>
          </a:xfrm>
        </p:grpSpPr>
        <p:sp>
          <p:nvSpPr>
            <p:cNvPr id="197" name="Freeform: Shape 42"/>
            <p:cNvSpPr/>
            <p:nvPr/>
          </p:nvSpPr>
          <p:spPr bwMode="auto">
            <a:xfrm>
              <a:off x="6927239" y="1921230"/>
              <a:ext cx="390613" cy="852134"/>
            </a:xfrm>
            <a:custGeom>
              <a:avLst/>
              <a:gdLst>
                <a:gd name="T0" fmla="*/ 0 w 324"/>
                <a:gd name="T1" fmla="*/ 0 h 604"/>
                <a:gd name="T2" fmla="*/ 0 w 324"/>
                <a:gd name="T3" fmla="*/ 0 h 604"/>
                <a:gd name="T4" fmla="*/ 34 w 324"/>
                <a:gd name="T5" fmla="*/ 2 h 604"/>
                <a:gd name="T6" fmla="*/ 66 w 324"/>
                <a:gd name="T7" fmla="*/ 6 h 604"/>
                <a:gd name="T8" fmla="*/ 96 w 324"/>
                <a:gd name="T9" fmla="*/ 14 h 604"/>
                <a:gd name="T10" fmla="*/ 126 w 324"/>
                <a:gd name="T11" fmla="*/ 24 h 604"/>
                <a:gd name="T12" fmla="*/ 154 w 324"/>
                <a:gd name="T13" fmla="*/ 36 h 604"/>
                <a:gd name="T14" fmla="*/ 182 w 324"/>
                <a:gd name="T15" fmla="*/ 52 h 604"/>
                <a:gd name="T16" fmla="*/ 206 w 324"/>
                <a:gd name="T17" fmla="*/ 70 h 604"/>
                <a:gd name="T18" fmla="*/ 230 w 324"/>
                <a:gd name="T19" fmla="*/ 88 h 604"/>
                <a:gd name="T20" fmla="*/ 250 w 324"/>
                <a:gd name="T21" fmla="*/ 110 h 604"/>
                <a:gd name="T22" fmla="*/ 270 w 324"/>
                <a:gd name="T23" fmla="*/ 134 h 604"/>
                <a:gd name="T24" fmla="*/ 286 w 324"/>
                <a:gd name="T25" fmla="*/ 158 h 604"/>
                <a:gd name="T26" fmla="*/ 300 w 324"/>
                <a:gd name="T27" fmla="*/ 184 h 604"/>
                <a:gd name="T28" fmla="*/ 310 w 324"/>
                <a:gd name="T29" fmla="*/ 212 h 604"/>
                <a:gd name="T30" fmla="*/ 318 w 324"/>
                <a:gd name="T31" fmla="*/ 242 h 604"/>
                <a:gd name="T32" fmla="*/ 324 w 324"/>
                <a:gd name="T33" fmla="*/ 272 h 604"/>
                <a:gd name="T34" fmla="*/ 324 w 324"/>
                <a:gd name="T35" fmla="*/ 302 h 604"/>
                <a:gd name="T36" fmla="*/ 324 w 324"/>
                <a:gd name="T37" fmla="*/ 302 h 604"/>
                <a:gd name="T38" fmla="*/ 324 w 324"/>
                <a:gd name="T39" fmla="*/ 332 h 604"/>
                <a:gd name="T40" fmla="*/ 318 w 324"/>
                <a:gd name="T41" fmla="*/ 362 h 604"/>
                <a:gd name="T42" fmla="*/ 310 w 324"/>
                <a:gd name="T43" fmla="*/ 392 h 604"/>
                <a:gd name="T44" fmla="*/ 300 w 324"/>
                <a:gd name="T45" fmla="*/ 420 h 604"/>
                <a:gd name="T46" fmla="*/ 286 w 324"/>
                <a:gd name="T47" fmla="*/ 446 h 604"/>
                <a:gd name="T48" fmla="*/ 270 w 324"/>
                <a:gd name="T49" fmla="*/ 470 h 604"/>
                <a:gd name="T50" fmla="*/ 250 w 324"/>
                <a:gd name="T51" fmla="*/ 494 h 604"/>
                <a:gd name="T52" fmla="*/ 230 w 324"/>
                <a:gd name="T53" fmla="*/ 516 h 604"/>
                <a:gd name="T54" fmla="*/ 206 w 324"/>
                <a:gd name="T55" fmla="*/ 534 h 604"/>
                <a:gd name="T56" fmla="*/ 182 w 324"/>
                <a:gd name="T57" fmla="*/ 552 h 604"/>
                <a:gd name="T58" fmla="*/ 154 w 324"/>
                <a:gd name="T59" fmla="*/ 568 h 604"/>
                <a:gd name="T60" fmla="*/ 126 w 324"/>
                <a:gd name="T61" fmla="*/ 580 h 604"/>
                <a:gd name="T62" fmla="*/ 96 w 324"/>
                <a:gd name="T63" fmla="*/ 590 h 604"/>
                <a:gd name="T64" fmla="*/ 66 w 324"/>
                <a:gd name="T65" fmla="*/ 598 h 604"/>
                <a:gd name="T66" fmla="*/ 34 w 324"/>
                <a:gd name="T67" fmla="*/ 602 h 604"/>
                <a:gd name="T68" fmla="*/ 0 w 324"/>
                <a:gd name="T69"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4" h="604">
                  <a:moveTo>
                    <a:pt x="0" y="0"/>
                  </a:moveTo>
                  <a:lnTo>
                    <a:pt x="0" y="0"/>
                  </a:lnTo>
                  <a:lnTo>
                    <a:pt x="34" y="2"/>
                  </a:lnTo>
                  <a:lnTo>
                    <a:pt x="66" y="6"/>
                  </a:lnTo>
                  <a:lnTo>
                    <a:pt x="96" y="14"/>
                  </a:lnTo>
                  <a:lnTo>
                    <a:pt x="126" y="24"/>
                  </a:lnTo>
                  <a:lnTo>
                    <a:pt x="154" y="36"/>
                  </a:lnTo>
                  <a:lnTo>
                    <a:pt x="182" y="52"/>
                  </a:lnTo>
                  <a:lnTo>
                    <a:pt x="206" y="70"/>
                  </a:lnTo>
                  <a:lnTo>
                    <a:pt x="230" y="88"/>
                  </a:lnTo>
                  <a:lnTo>
                    <a:pt x="250" y="110"/>
                  </a:lnTo>
                  <a:lnTo>
                    <a:pt x="270" y="134"/>
                  </a:lnTo>
                  <a:lnTo>
                    <a:pt x="286" y="158"/>
                  </a:lnTo>
                  <a:lnTo>
                    <a:pt x="300" y="184"/>
                  </a:lnTo>
                  <a:lnTo>
                    <a:pt x="310" y="212"/>
                  </a:lnTo>
                  <a:lnTo>
                    <a:pt x="318" y="242"/>
                  </a:lnTo>
                  <a:lnTo>
                    <a:pt x="324" y="272"/>
                  </a:lnTo>
                  <a:lnTo>
                    <a:pt x="324" y="302"/>
                  </a:lnTo>
                  <a:lnTo>
                    <a:pt x="324" y="302"/>
                  </a:lnTo>
                  <a:lnTo>
                    <a:pt x="324" y="332"/>
                  </a:lnTo>
                  <a:lnTo>
                    <a:pt x="318" y="362"/>
                  </a:lnTo>
                  <a:lnTo>
                    <a:pt x="310" y="392"/>
                  </a:lnTo>
                  <a:lnTo>
                    <a:pt x="300" y="420"/>
                  </a:lnTo>
                  <a:lnTo>
                    <a:pt x="286" y="446"/>
                  </a:lnTo>
                  <a:lnTo>
                    <a:pt x="270" y="470"/>
                  </a:lnTo>
                  <a:lnTo>
                    <a:pt x="250" y="494"/>
                  </a:lnTo>
                  <a:lnTo>
                    <a:pt x="230" y="516"/>
                  </a:lnTo>
                  <a:lnTo>
                    <a:pt x="206" y="534"/>
                  </a:lnTo>
                  <a:lnTo>
                    <a:pt x="182" y="552"/>
                  </a:lnTo>
                  <a:lnTo>
                    <a:pt x="154" y="568"/>
                  </a:lnTo>
                  <a:lnTo>
                    <a:pt x="126" y="580"/>
                  </a:lnTo>
                  <a:lnTo>
                    <a:pt x="96" y="590"/>
                  </a:lnTo>
                  <a:lnTo>
                    <a:pt x="66" y="598"/>
                  </a:lnTo>
                  <a:lnTo>
                    <a:pt x="34" y="602"/>
                  </a:lnTo>
                  <a:lnTo>
                    <a:pt x="0" y="604"/>
                  </a:lnTo>
                </a:path>
              </a:pathLst>
            </a:custGeom>
            <a:noFill/>
            <a:ln w="29210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8" name="Oval 56"/>
            <p:cNvSpPr/>
            <p:nvPr/>
          </p:nvSpPr>
          <p:spPr bwMode="auto">
            <a:xfrm>
              <a:off x="6873781" y="1881423"/>
              <a:ext cx="79615" cy="796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sp>
          <p:nvSpPr>
            <p:cNvPr id="199" name="Oval 57"/>
            <p:cNvSpPr/>
            <p:nvPr/>
          </p:nvSpPr>
          <p:spPr bwMode="auto">
            <a:xfrm>
              <a:off x="6892938" y="2727336"/>
              <a:ext cx="79615" cy="808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lnSpc>
                  <a:spcPct val="130000"/>
                </a:lnSpc>
              </a:pPr>
              <a:endParaRPr>
                <a:cs typeface="+mn-ea"/>
                <a:sym typeface="+mn-lt"/>
              </a:endParaRPr>
            </a:p>
          </p:txBody>
        </p:sp>
      </p:grpSp>
      <p:grpSp>
        <p:nvGrpSpPr>
          <p:cNvPr id="129" name="Group 113"/>
          <p:cNvGrpSpPr/>
          <p:nvPr/>
        </p:nvGrpSpPr>
        <p:grpSpPr>
          <a:xfrm rot="7377629">
            <a:off x="67841" y="2452506"/>
            <a:ext cx="1234736" cy="1216185"/>
            <a:chOff x="811876" y="3094925"/>
            <a:chExt cx="1690688" cy="1665287"/>
          </a:xfrm>
        </p:grpSpPr>
        <p:sp>
          <p:nvSpPr>
            <p:cNvPr id="130" name="Rectangle 5"/>
            <p:cNvSpPr>
              <a:spLocks noChangeAspect="1"/>
            </p:cNvSpPr>
            <p:nvPr/>
          </p:nvSpPr>
          <p:spPr bwMode="auto">
            <a:xfrm>
              <a:off x="811876" y="3099687"/>
              <a:ext cx="16906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1" name="Freeform: Shape 6"/>
            <p:cNvSpPr/>
            <p:nvPr/>
          </p:nvSpPr>
          <p:spPr bwMode="auto">
            <a:xfrm>
              <a:off x="1772314" y="4282375"/>
              <a:ext cx="492125" cy="209550"/>
            </a:xfrm>
            <a:custGeom>
              <a:avLst/>
              <a:gdLst>
                <a:gd name="T0" fmla="*/ 0 w 234"/>
                <a:gd name="T1" fmla="*/ 0 h 104"/>
                <a:gd name="T2" fmla="*/ 62 w 234"/>
                <a:gd name="T3" fmla="*/ 104 h 104"/>
                <a:gd name="T4" fmla="*/ 234 w 234"/>
                <a:gd name="T5" fmla="*/ 62 h 104"/>
                <a:gd name="T6" fmla="*/ 218 w 234"/>
                <a:gd name="T7" fmla="*/ 35 h 104"/>
                <a:gd name="T8" fmla="*/ 194 w 234"/>
                <a:gd name="T9" fmla="*/ 11 h 104"/>
                <a:gd name="T10" fmla="*/ 161 w 234"/>
                <a:gd name="T11" fmla="*/ 2 h 104"/>
                <a:gd name="T12" fmla="*/ 0 w 234"/>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34" h="104">
                  <a:moveTo>
                    <a:pt x="0" y="0"/>
                  </a:moveTo>
                  <a:cubicBezTo>
                    <a:pt x="62" y="104"/>
                    <a:pt x="62" y="104"/>
                    <a:pt x="62" y="104"/>
                  </a:cubicBezTo>
                  <a:cubicBezTo>
                    <a:pt x="234" y="62"/>
                    <a:pt x="234" y="62"/>
                    <a:pt x="234" y="62"/>
                  </a:cubicBezTo>
                  <a:cubicBezTo>
                    <a:pt x="218" y="35"/>
                    <a:pt x="218" y="35"/>
                    <a:pt x="218" y="35"/>
                  </a:cubicBezTo>
                  <a:cubicBezTo>
                    <a:pt x="213" y="25"/>
                    <a:pt x="205" y="17"/>
                    <a:pt x="194" y="11"/>
                  </a:cubicBezTo>
                  <a:cubicBezTo>
                    <a:pt x="184" y="5"/>
                    <a:pt x="172" y="2"/>
                    <a:pt x="161" y="2"/>
                  </a:cubicBezTo>
                  <a:cubicBezTo>
                    <a:pt x="0" y="0"/>
                    <a:pt x="0" y="0"/>
                    <a:pt x="0" y="0"/>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2" name="Freeform: Shape 7"/>
            <p:cNvSpPr/>
            <p:nvPr/>
          </p:nvSpPr>
          <p:spPr bwMode="auto">
            <a:xfrm>
              <a:off x="1902489" y="4464937"/>
              <a:ext cx="122238" cy="26988"/>
            </a:xfrm>
            <a:custGeom>
              <a:avLst/>
              <a:gdLst>
                <a:gd name="T0" fmla="*/ 77 w 77"/>
                <a:gd name="T1" fmla="*/ 0 h 17"/>
                <a:gd name="T2" fmla="*/ 0 w 77"/>
                <a:gd name="T3" fmla="*/ 17 h 17"/>
                <a:gd name="T4" fmla="*/ 77 w 77"/>
                <a:gd name="T5" fmla="*/ 0 h 17"/>
                <a:gd name="T6" fmla="*/ 77 w 77"/>
                <a:gd name="T7" fmla="*/ 0 h 17"/>
              </a:gdLst>
              <a:ahLst/>
              <a:cxnLst>
                <a:cxn ang="0">
                  <a:pos x="T0" y="T1"/>
                </a:cxn>
                <a:cxn ang="0">
                  <a:pos x="T2" y="T3"/>
                </a:cxn>
                <a:cxn ang="0">
                  <a:pos x="T4" y="T5"/>
                </a:cxn>
                <a:cxn ang="0">
                  <a:pos x="T6" y="T7"/>
                </a:cxn>
              </a:cxnLst>
              <a:rect l="0" t="0" r="r" b="b"/>
              <a:pathLst>
                <a:path w="77" h="17">
                  <a:moveTo>
                    <a:pt x="77" y="0"/>
                  </a:moveTo>
                  <a:lnTo>
                    <a:pt x="0" y="17"/>
                  </a:lnTo>
                  <a:lnTo>
                    <a:pt x="77" y="0"/>
                  </a:lnTo>
                  <a:lnTo>
                    <a:pt x="77" y="0"/>
                  </a:lnTo>
                  <a:close/>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3" name="Freeform: Shape 8"/>
            <p:cNvSpPr/>
            <p:nvPr/>
          </p:nvSpPr>
          <p:spPr bwMode="auto">
            <a:xfrm>
              <a:off x="1902489" y="4464937"/>
              <a:ext cx="122238" cy="26988"/>
            </a:xfrm>
            <a:custGeom>
              <a:avLst/>
              <a:gdLst>
                <a:gd name="T0" fmla="*/ 77 w 77"/>
                <a:gd name="T1" fmla="*/ 0 h 17"/>
                <a:gd name="T2" fmla="*/ 0 w 77"/>
                <a:gd name="T3" fmla="*/ 17 h 17"/>
                <a:gd name="T4" fmla="*/ 77 w 77"/>
                <a:gd name="T5" fmla="*/ 0 h 17"/>
                <a:gd name="T6" fmla="*/ 77 w 77"/>
                <a:gd name="T7" fmla="*/ 0 h 17"/>
              </a:gdLst>
              <a:ahLst/>
              <a:cxnLst>
                <a:cxn ang="0">
                  <a:pos x="T0" y="T1"/>
                </a:cxn>
                <a:cxn ang="0">
                  <a:pos x="T2" y="T3"/>
                </a:cxn>
                <a:cxn ang="0">
                  <a:pos x="T4" y="T5"/>
                </a:cxn>
                <a:cxn ang="0">
                  <a:pos x="T6" y="T7"/>
                </a:cxn>
              </a:cxnLst>
              <a:rect l="0" t="0" r="r" b="b"/>
              <a:pathLst>
                <a:path w="77" h="17">
                  <a:moveTo>
                    <a:pt x="77" y="0"/>
                  </a:moveTo>
                  <a:lnTo>
                    <a:pt x="0" y="17"/>
                  </a:lnTo>
                  <a:lnTo>
                    <a:pt x="77" y="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4" name="Freeform: Shape 10"/>
            <p:cNvSpPr/>
            <p:nvPr/>
          </p:nvSpPr>
          <p:spPr bwMode="auto">
            <a:xfrm>
              <a:off x="1596101" y="4282375"/>
              <a:ext cx="306388" cy="476250"/>
            </a:xfrm>
            <a:custGeom>
              <a:avLst/>
              <a:gdLst>
                <a:gd name="T0" fmla="*/ 84 w 146"/>
                <a:gd name="T1" fmla="*/ 0 h 235"/>
                <a:gd name="T2" fmla="*/ 146 w 146"/>
                <a:gd name="T3" fmla="*/ 104 h 235"/>
                <a:gd name="T4" fmla="*/ 26 w 146"/>
                <a:gd name="T5" fmla="*/ 235 h 235"/>
                <a:gd name="T6" fmla="*/ 10 w 146"/>
                <a:gd name="T7" fmla="*/ 208 h 235"/>
                <a:gd name="T8" fmla="*/ 0 w 146"/>
                <a:gd name="T9" fmla="*/ 175 h 235"/>
                <a:gd name="T10" fmla="*/ 8 w 146"/>
                <a:gd name="T11" fmla="*/ 141 h 235"/>
                <a:gd name="T12" fmla="*/ 84 w 146"/>
                <a:gd name="T13" fmla="*/ 0 h 235"/>
              </a:gdLst>
              <a:ahLst/>
              <a:cxnLst>
                <a:cxn ang="0">
                  <a:pos x="T0" y="T1"/>
                </a:cxn>
                <a:cxn ang="0">
                  <a:pos x="T2" y="T3"/>
                </a:cxn>
                <a:cxn ang="0">
                  <a:pos x="T4" y="T5"/>
                </a:cxn>
                <a:cxn ang="0">
                  <a:pos x="T6" y="T7"/>
                </a:cxn>
                <a:cxn ang="0">
                  <a:pos x="T8" y="T9"/>
                </a:cxn>
                <a:cxn ang="0">
                  <a:pos x="T10" y="T11"/>
                </a:cxn>
                <a:cxn ang="0">
                  <a:pos x="T12" y="T13"/>
                </a:cxn>
              </a:cxnLst>
              <a:rect l="0" t="0" r="r" b="b"/>
              <a:pathLst>
                <a:path w="146" h="235">
                  <a:moveTo>
                    <a:pt x="84" y="0"/>
                  </a:moveTo>
                  <a:cubicBezTo>
                    <a:pt x="146" y="104"/>
                    <a:pt x="146" y="104"/>
                    <a:pt x="146" y="104"/>
                  </a:cubicBezTo>
                  <a:cubicBezTo>
                    <a:pt x="26" y="235"/>
                    <a:pt x="26" y="235"/>
                    <a:pt x="26" y="235"/>
                  </a:cubicBezTo>
                  <a:cubicBezTo>
                    <a:pt x="10" y="208"/>
                    <a:pt x="10" y="208"/>
                    <a:pt x="10" y="208"/>
                  </a:cubicBezTo>
                  <a:cubicBezTo>
                    <a:pt x="4" y="198"/>
                    <a:pt x="1" y="187"/>
                    <a:pt x="0" y="175"/>
                  </a:cubicBezTo>
                  <a:cubicBezTo>
                    <a:pt x="0" y="163"/>
                    <a:pt x="3" y="151"/>
                    <a:pt x="8" y="141"/>
                  </a:cubicBezTo>
                  <a:cubicBezTo>
                    <a:pt x="84" y="0"/>
                    <a:pt x="84" y="0"/>
                    <a:pt x="84" y="0"/>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5" name="Freeform: Shape 11"/>
            <p:cNvSpPr/>
            <p:nvPr/>
          </p:nvSpPr>
          <p:spPr bwMode="auto">
            <a:xfrm>
              <a:off x="1880264" y="4491925"/>
              <a:ext cx="22225" cy="25400"/>
            </a:xfrm>
            <a:custGeom>
              <a:avLst/>
              <a:gdLst>
                <a:gd name="T0" fmla="*/ 14 w 14"/>
                <a:gd name="T1" fmla="*/ 0 h 16"/>
                <a:gd name="T2" fmla="*/ 0 w 14"/>
                <a:gd name="T3" fmla="*/ 16 h 16"/>
                <a:gd name="T4" fmla="*/ 0 w 14"/>
                <a:gd name="T5" fmla="*/ 16 h 16"/>
                <a:gd name="T6" fmla="*/ 14 w 14"/>
                <a:gd name="T7" fmla="*/ 0 h 16"/>
              </a:gdLst>
              <a:ahLst/>
              <a:cxnLst>
                <a:cxn ang="0">
                  <a:pos x="T0" y="T1"/>
                </a:cxn>
                <a:cxn ang="0">
                  <a:pos x="T2" y="T3"/>
                </a:cxn>
                <a:cxn ang="0">
                  <a:pos x="T4" y="T5"/>
                </a:cxn>
                <a:cxn ang="0">
                  <a:pos x="T6" y="T7"/>
                </a:cxn>
              </a:cxnLst>
              <a:rect l="0" t="0" r="r" b="b"/>
              <a:pathLst>
                <a:path w="14" h="16">
                  <a:moveTo>
                    <a:pt x="14" y="0"/>
                  </a:moveTo>
                  <a:lnTo>
                    <a:pt x="0" y="16"/>
                  </a:lnTo>
                  <a:lnTo>
                    <a:pt x="0" y="16"/>
                  </a:lnTo>
                  <a:lnTo>
                    <a:pt x="14"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6" name="Freeform: Shape 12"/>
            <p:cNvSpPr/>
            <p:nvPr/>
          </p:nvSpPr>
          <p:spPr bwMode="auto">
            <a:xfrm>
              <a:off x="1880264" y="4491925"/>
              <a:ext cx="22225" cy="25400"/>
            </a:xfrm>
            <a:custGeom>
              <a:avLst/>
              <a:gdLst>
                <a:gd name="T0" fmla="*/ 14 w 14"/>
                <a:gd name="T1" fmla="*/ 0 h 16"/>
                <a:gd name="T2" fmla="*/ 0 w 14"/>
                <a:gd name="T3" fmla="*/ 16 h 16"/>
                <a:gd name="T4" fmla="*/ 0 w 14"/>
                <a:gd name="T5" fmla="*/ 16 h 16"/>
                <a:gd name="T6" fmla="*/ 14 w 14"/>
                <a:gd name="T7" fmla="*/ 0 h 16"/>
              </a:gdLst>
              <a:ahLst/>
              <a:cxnLst>
                <a:cxn ang="0">
                  <a:pos x="T0" y="T1"/>
                </a:cxn>
                <a:cxn ang="0">
                  <a:pos x="T2" y="T3"/>
                </a:cxn>
                <a:cxn ang="0">
                  <a:pos x="T4" y="T5"/>
                </a:cxn>
                <a:cxn ang="0">
                  <a:pos x="T6" y="T7"/>
                </a:cxn>
              </a:cxnLst>
              <a:rect l="0" t="0" r="r" b="b"/>
              <a:pathLst>
                <a:path w="14" h="16">
                  <a:moveTo>
                    <a:pt x="14" y="0"/>
                  </a:moveTo>
                  <a:lnTo>
                    <a:pt x="0" y="16"/>
                  </a:lnTo>
                  <a:lnTo>
                    <a:pt x="0" y="1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7" name="Freeform: Shape 14"/>
            <p:cNvSpPr/>
            <p:nvPr/>
          </p:nvSpPr>
          <p:spPr bwMode="auto">
            <a:xfrm>
              <a:off x="1057939" y="3207637"/>
              <a:ext cx="714375" cy="976313"/>
            </a:xfrm>
            <a:custGeom>
              <a:avLst/>
              <a:gdLst>
                <a:gd name="T0" fmla="*/ 450 w 450"/>
                <a:gd name="T1" fmla="*/ 551 h 615"/>
                <a:gd name="T2" fmla="*/ 338 w 450"/>
                <a:gd name="T3" fmla="*/ 615 h 615"/>
                <a:gd name="T4" fmla="*/ 0 w 450"/>
                <a:gd name="T5" fmla="*/ 62 h 615"/>
                <a:gd name="T6" fmla="*/ 111 w 450"/>
                <a:gd name="T7" fmla="*/ 0 h 615"/>
                <a:gd name="T8" fmla="*/ 450 w 450"/>
                <a:gd name="T9" fmla="*/ 551 h 615"/>
              </a:gdLst>
              <a:ahLst/>
              <a:cxnLst>
                <a:cxn ang="0">
                  <a:pos x="T0" y="T1"/>
                </a:cxn>
                <a:cxn ang="0">
                  <a:pos x="T2" y="T3"/>
                </a:cxn>
                <a:cxn ang="0">
                  <a:pos x="T4" y="T5"/>
                </a:cxn>
                <a:cxn ang="0">
                  <a:pos x="T6" y="T7"/>
                </a:cxn>
                <a:cxn ang="0">
                  <a:pos x="T8" y="T9"/>
                </a:cxn>
              </a:cxnLst>
              <a:rect l="0" t="0" r="r" b="b"/>
              <a:pathLst>
                <a:path w="450" h="615">
                  <a:moveTo>
                    <a:pt x="450" y="551"/>
                  </a:moveTo>
                  <a:lnTo>
                    <a:pt x="338" y="615"/>
                  </a:lnTo>
                  <a:lnTo>
                    <a:pt x="0" y="62"/>
                  </a:lnTo>
                  <a:lnTo>
                    <a:pt x="111" y="0"/>
                  </a:lnTo>
                  <a:lnTo>
                    <a:pt x="450" y="551"/>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8" name="Freeform: Shape 15"/>
            <p:cNvSpPr/>
            <p:nvPr/>
          </p:nvSpPr>
          <p:spPr bwMode="auto">
            <a:xfrm>
              <a:off x="1057939" y="3207637"/>
              <a:ext cx="714375" cy="976313"/>
            </a:xfrm>
            <a:custGeom>
              <a:avLst/>
              <a:gdLst>
                <a:gd name="T0" fmla="*/ 450 w 450"/>
                <a:gd name="T1" fmla="*/ 551 h 615"/>
                <a:gd name="T2" fmla="*/ 338 w 450"/>
                <a:gd name="T3" fmla="*/ 615 h 615"/>
                <a:gd name="T4" fmla="*/ 0 w 450"/>
                <a:gd name="T5" fmla="*/ 62 h 615"/>
                <a:gd name="T6" fmla="*/ 111 w 450"/>
                <a:gd name="T7" fmla="*/ 0 h 615"/>
                <a:gd name="T8" fmla="*/ 450 w 450"/>
                <a:gd name="T9" fmla="*/ 551 h 615"/>
              </a:gdLst>
              <a:ahLst/>
              <a:cxnLst>
                <a:cxn ang="0">
                  <a:pos x="T0" y="T1"/>
                </a:cxn>
                <a:cxn ang="0">
                  <a:pos x="T2" y="T3"/>
                </a:cxn>
                <a:cxn ang="0">
                  <a:pos x="T4" y="T5"/>
                </a:cxn>
                <a:cxn ang="0">
                  <a:pos x="T6" y="T7"/>
                </a:cxn>
                <a:cxn ang="0">
                  <a:pos x="T8" y="T9"/>
                </a:cxn>
              </a:cxnLst>
              <a:rect l="0" t="0" r="r" b="b"/>
              <a:pathLst>
                <a:path w="450" h="615">
                  <a:moveTo>
                    <a:pt x="450" y="551"/>
                  </a:moveTo>
                  <a:lnTo>
                    <a:pt x="338" y="615"/>
                  </a:lnTo>
                  <a:lnTo>
                    <a:pt x="0" y="62"/>
                  </a:lnTo>
                  <a:lnTo>
                    <a:pt x="111" y="0"/>
                  </a:lnTo>
                  <a:lnTo>
                    <a:pt x="450" y="5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39" name="Freeform: Shape 16"/>
            <p:cNvSpPr/>
            <p:nvPr/>
          </p:nvSpPr>
          <p:spPr bwMode="auto">
            <a:xfrm>
              <a:off x="1013489" y="3094925"/>
              <a:ext cx="265113" cy="323850"/>
            </a:xfrm>
            <a:custGeom>
              <a:avLst/>
              <a:gdLst>
                <a:gd name="T0" fmla="*/ 17 w 126"/>
                <a:gd name="T1" fmla="*/ 1 h 159"/>
                <a:gd name="T2" fmla="*/ 21 w 126"/>
                <a:gd name="T3" fmla="*/ 104 h 159"/>
                <a:gd name="T4" fmla="*/ 109 w 126"/>
                <a:gd name="T5" fmla="*/ 158 h 159"/>
                <a:gd name="T6" fmla="*/ 105 w 126"/>
                <a:gd name="T7" fmla="*/ 55 h 159"/>
                <a:gd name="T8" fmla="*/ 17 w 126"/>
                <a:gd name="T9" fmla="*/ 1 h 159"/>
              </a:gdLst>
              <a:ahLst/>
              <a:cxnLst>
                <a:cxn ang="0">
                  <a:pos x="T0" y="T1"/>
                </a:cxn>
                <a:cxn ang="0">
                  <a:pos x="T2" y="T3"/>
                </a:cxn>
                <a:cxn ang="0">
                  <a:pos x="T4" y="T5"/>
                </a:cxn>
                <a:cxn ang="0">
                  <a:pos x="T6" y="T7"/>
                </a:cxn>
                <a:cxn ang="0">
                  <a:pos x="T8" y="T9"/>
                </a:cxn>
              </a:cxnLst>
              <a:rect l="0" t="0" r="r" b="b"/>
              <a:pathLst>
                <a:path w="126" h="159">
                  <a:moveTo>
                    <a:pt x="17" y="1"/>
                  </a:moveTo>
                  <a:cubicBezTo>
                    <a:pt x="0" y="30"/>
                    <a:pt x="0" y="70"/>
                    <a:pt x="21" y="104"/>
                  </a:cubicBezTo>
                  <a:cubicBezTo>
                    <a:pt x="41" y="139"/>
                    <a:pt x="76" y="159"/>
                    <a:pt x="109" y="158"/>
                  </a:cubicBezTo>
                  <a:cubicBezTo>
                    <a:pt x="126" y="129"/>
                    <a:pt x="126" y="89"/>
                    <a:pt x="105" y="55"/>
                  </a:cubicBezTo>
                  <a:cubicBezTo>
                    <a:pt x="85" y="20"/>
                    <a:pt x="50" y="0"/>
                    <a:pt x="17" y="1"/>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0" name="Freeform: Shape 17"/>
            <p:cNvSpPr/>
            <p:nvPr/>
          </p:nvSpPr>
          <p:spPr bwMode="auto">
            <a:xfrm>
              <a:off x="1491326" y="3823587"/>
              <a:ext cx="384175" cy="620713"/>
            </a:xfrm>
            <a:custGeom>
              <a:avLst/>
              <a:gdLst>
                <a:gd name="T0" fmla="*/ 49 w 183"/>
                <a:gd name="T1" fmla="*/ 178 h 306"/>
                <a:gd name="T2" fmla="*/ 182 w 183"/>
                <a:gd name="T3" fmla="*/ 306 h 306"/>
                <a:gd name="T4" fmla="*/ 134 w 183"/>
                <a:gd name="T5" fmla="*/ 128 h 306"/>
                <a:gd name="T6" fmla="*/ 1 w 183"/>
                <a:gd name="T7" fmla="*/ 0 h 306"/>
                <a:gd name="T8" fmla="*/ 49 w 183"/>
                <a:gd name="T9" fmla="*/ 178 h 306"/>
              </a:gdLst>
              <a:ahLst/>
              <a:cxnLst>
                <a:cxn ang="0">
                  <a:pos x="T0" y="T1"/>
                </a:cxn>
                <a:cxn ang="0">
                  <a:pos x="T2" y="T3"/>
                </a:cxn>
                <a:cxn ang="0">
                  <a:pos x="T4" y="T5"/>
                </a:cxn>
                <a:cxn ang="0">
                  <a:pos x="T6" y="T7"/>
                </a:cxn>
                <a:cxn ang="0">
                  <a:pos x="T8" y="T9"/>
                </a:cxn>
              </a:cxnLst>
              <a:rect l="0" t="0" r="r" b="b"/>
              <a:pathLst>
                <a:path w="183" h="306">
                  <a:moveTo>
                    <a:pt x="49" y="178"/>
                  </a:moveTo>
                  <a:cubicBezTo>
                    <a:pt x="83" y="235"/>
                    <a:pt x="129" y="278"/>
                    <a:pt x="182" y="306"/>
                  </a:cubicBezTo>
                  <a:cubicBezTo>
                    <a:pt x="183" y="247"/>
                    <a:pt x="167" y="185"/>
                    <a:pt x="134" y="128"/>
                  </a:cubicBezTo>
                  <a:cubicBezTo>
                    <a:pt x="100" y="71"/>
                    <a:pt x="53" y="28"/>
                    <a:pt x="1" y="0"/>
                  </a:cubicBezTo>
                  <a:cubicBezTo>
                    <a:pt x="0" y="59"/>
                    <a:pt x="16" y="121"/>
                    <a:pt x="49" y="178"/>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1" name="Freeform: Shape 18"/>
            <p:cNvSpPr/>
            <p:nvPr/>
          </p:nvSpPr>
          <p:spPr bwMode="auto">
            <a:xfrm>
              <a:off x="1759614" y="4239512"/>
              <a:ext cx="114300" cy="204788"/>
            </a:xfrm>
            <a:custGeom>
              <a:avLst/>
              <a:gdLst>
                <a:gd name="T0" fmla="*/ 3 w 54"/>
                <a:gd name="T1" fmla="*/ 0 h 101"/>
                <a:gd name="T2" fmla="*/ 0 w 54"/>
                <a:gd name="T3" fmla="*/ 10 h 101"/>
                <a:gd name="T4" fmla="*/ 54 w 54"/>
                <a:gd name="T5" fmla="*/ 101 h 101"/>
                <a:gd name="T6" fmla="*/ 42 w 54"/>
                <a:gd name="T7" fmla="*/ 10 h 101"/>
                <a:gd name="T8" fmla="*/ 3 w 54"/>
                <a:gd name="T9" fmla="*/ 0 h 101"/>
              </a:gdLst>
              <a:ahLst/>
              <a:cxnLst>
                <a:cxn ang="0">
                  <a:pos x="T0" y="T1"/>
                </a:cxn>
                <a:cxn ang="0">
                  <a:pos x="T2" y="T3"/>
                </a:cxn>
                <a:cxn ang="0">
                  <a:pos x="T4" y="T5"/>
                </a:cxn>
                <a:cxn ang="0">
                  <a:pos x="T6" y="T7"/>
                </a:cxn>
                <a:cxn ang="0">
                  <a:pos x="T8" y="T9"/>
                </a:cxn>
              </a:cxnLst>
              <a:rect l="0" t="0" r="r" b="b"/>
              <a:pathLst>
                <a:path w="54" h="101">
                  <a:moveTo>
                    <a:pt x="3" y="0"/>
                  </a:moveTo>
                  <a:cubicBezTo>
                    <a:pt x="0" y="10"/>
                    <a:pt x="0" y="10"/>
                    <a:pt x="0" y="10"/>
                  </a:cubicBezTo>
                  <a:cubicBezTo>
                    <a:pt x="54" y="101"/>
                    <a:pt x="54" y="101"/>
                    <a:pt x="54" y="101"/>
                  </a:cubicBezTo>
                  <a:cubicBezTo>
                    <a:pt x="54" y="71"/>
                    <a:pt x="50" y="40"/>
                    <a:pt x="42" y="10"/>
                  </a:cubicBezTo>
                  <a:cubicBezTo>
                    <a:pt x="3" y="0"/>
                    <a:pt x="3" y="0"/>
                    <a:pt x="3" y="0"/>
                  </a:cubicBezTo>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2" name="Freeform: Shape 19"/>
            <p:cNvSpPr/>
            <p:nvPr/>
          </p:nvSpPr>
          <p:spPr bwMode="auto">
            <a:xfrm>
              <a:off x="1937414" y="3421950"/>
              <a:ext cx="117475" cy="74613"/>
            </a:xfrm>
            <a:custGeom>
              <a:avLst/>
              <a:gdLst>
                <a:gd name="T0" fmla="*/ 55 w 56"/>
                <a:gd name="T1" fmla="*/ 4 h 37"/>
                <a:gd name="T2" fmla="*/ 49 w 56"/>
                <a:gd name="T3" fmla="*/ 0 h 37"/>
                <a:gd name="T4" fmla="*/ 42 w 56"/>
                <a:gd name="T5" fmla="*/ 1 h 37"/>
                <a:gd name="T6" fmla="*/ 5 w 56"/>
                <a:gd name="T7" fmla="*/ 23 h 37"/>
                <a:gd name="T8" fmla="*/ 1 w 56"/>
                <a:gd name="T9" fmla="*/ 29 h 37"/>
                <a:gd name="T10" fmla="*/ 2 w 56"/>
                <a:gd name="T11" fmla="*/ 36 h 37"/>
                <a:gd name="T12" fmla="*/ 3 w 56"/>
                <a:gd name="T13" fmla="*/ 37 h 37"/>
                <a:gd name="T14" fmla="*/ 56 w 56"/>
                <a:gd name="T15" fmla="*/ 6 h 37"/>
                <a:gd name="T16" fmla="*/ 55 w 56"/>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55" y="4"/>
                  </a:moveTo>
                  <a:cubicBezTo>
                    <a:pt x="54" y="2"/>
                    <a:pt x="52" y="1"/>
                    <a:pt x="49" y="0"/>
                  </a:cubicBezTo>
                  <a:cubicBezTo>
                    <a:pt x="47" y="0"/>
                    <a:pt x="44" y="0"/>
                    <a:pt x="42" y="1"/>
                  </a:cubicBezTo>
                  <a:cubicBezTo>
                    <a:pt x="5" y="23"/>
                    <a:pt x="5" y="23"/>
                    <a:pt x="5" y="23"/>
                  </a:cubicBezTo>
                  <a:cubicBezTo>
                    <a:pt x="3" y="24"/>
                    <a:pt x="2" y="26"/>
                    <a:pt x="1" y="29"/>
                  </a:cubicBezTo>
                  <a:cubicBezTo>
                    <a:pt x="0" y="31"/>
                    <a:pt x="1" y="34"/>
                    <a:pt x="2" y="36"/>
                  </a:cubicBezTo>
                  <a:cubicBezTo>
                    <a:pt x="3" y="37"/>
                    <a:pt x="3" y="37"/>
                    <a:pt x="3" y="37"/>
                  </a:cubicBezTo>
                  <a:cubicBezTo>
                    <a:pt x="56" y="6"/>
                    <a:pt x="56" y="6"/>
                    <a:pt x="56" y="6"/>
                  </a:cubicBezTo>
                  <a:lnTo>
                    <a:pt x="55"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3" name="Freeform: Shape 20"/>
            <p:cNvSpPr/>
            <p:nvPr/>
          </p:nvSpPr>
          <p:spPr bwMode="auto">
            <a:xfrm>
              <a:off x="1943764" y="3434650"/>
              <a:ext cx="274638" cy="365125"/>
            </a:xfrm>
            <a:custGeom>
              <a:avLst/>
              <a:gdLst>
                <a:gd name="T0" fmla="*/ 86 w 131"/>
                <a:gd name="T1" fmla="*/ 57 h 180"/>
                <a:gd name="T2" fmla="*/ 53 w 131"/>
                <a:gd name="T3" fmla="*/ 0 h 180"/>
                <a:gd name="T4" fmla="*/ 0 w 131"/>
                <a:gd name="T5" fmla="*/ 31 h 180"/>
                <a:gd name="T6" fmla="*/ 33 w 131"/>
                <a:gd name="T7" fmla="*/ 88 h 180"/>
                <a:gd name="T8" fmla="*/ 102 w 131"/>
                <a:gd name="T9" fmla="*/ 176 h 180"/>
                <a:gd name="T10" fmla="*/ 105 w 131"/>
                <a:gd name="T11" fmla="*/ 179 h 180"/>
                <a:gd name="T12" fmla="*/ 107 w 131"/>
                <a:gd name="T13" fmla="*/ 180 h 180"/>
                <a:gd name="T14" fmla="*/ 109 w 131"/>
                <a:gd name="T15" fmla="*/ 179 h 180"/>
                <a:gd name="T16" fmla="*/ 129 w 131"/>
                <a:gd name="T17" fmla="*/ 167 h 180"/>
                <a:gd name="T18" fmla="*/ 131 w 131"/>
                <a:gd name="T19" fmla="*/ 165 h 180"/>
                <a:gd name="T20" fmla="*/ 131 w 131"/>
                <a:gd name="T21" fmla="*/ 163 h 180"/>
                <a:gd name="T22" fmla="*/ 130 w 131"/>
                <a:gd name="T23" fmla="*/ 159 h 180"/>
                <a:gd name="T24" fmla="*/ 86 w 131"/>
                <a:gd name="T25" fmla="*/ 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86" y="57"/>
                  </a:moveTo>
                  <a:cubicBezTo>
                    <a:pt x="53" y="0"/>
                    <a:pt x="53" y="0"/>
                    <a:pt x="53" y="0"/>
                  </a:cubicBezTo>
                  <a:cubicBezTo>
                    <a:pt x="0" y="31"/>
                    <a:pt x="0" y="31"/>
                    <a:pt x="0" y="31"/>
                  </a:cubicBezTo>
                  <a:cubicBezTo>
                    <a:pt x="33" y="88"/>
                    <a:pt x="33" y="88"/>
                    <a:pt x="33" y="88"/>
                  </a:cubicBezTo>
                  <a:cubicBezTo>
                    <a:pt x="55" y="125"/>
                    <a:pt x="80" y="156"/>
                    <a:pt x="102" y="176"/>
                  </a:cubicBezTo>
                  <a:cubicBezTo>
                    <a:pt x="102" y="177"/>
                    <a:pt x="105" y="179"/>
                    <a:pt x="105" y="179"/>
                  </a:cubicBezTo>
                  <a:cubicBezTo>
                    <a:pt x="105" y="179"/>
                    <a:pt x="106" y="180"/>
                    <a:pt x="107" y="180"/>
                  </a:cubicBezTo>
                  <a:cubicBezTo>
                    <a:pt x="108" y="180"/>
                    <a:pt x="109" y="180"/>
                    <a:pt x="109" y="179"/>
                  </a:cubicBezTo>
                  <a:cubicBezTo>
                    <a:pt x="129" y="167"/>
                    <a:pt x="129" y="167"/>
                    <a:pt x="129" y="167"/>
                  </a:cubicBezTo>
                  <a:cubicBezTo>
                    <a:pt x="130" y="167"/>
                    <a:pt x="131" y="166"/>
                    <a:pt x="131" y="165"/>
                  </a:cubicBezTo>
                  <a:cubicBezTo>
                    <a:pt x="131" y="165"/>
                    <a:pt x="131" y="164"/>
                    <a:pt x="131" y="163"/>
                  </a:cubicBezTo>
                  <a:cubicBezTo>
                    <a:pt x="131" y="163"/>
                    <a:pt x="131" y="160"/>
                    <a:pt x="130" y="159"/>
                  </a:cubicBezTo>
                  <a:cubicBezTo>
                    <a:pt x="123" y="130"/>
                    <a:pt x="108" y="94"/>
                    <a:pt x="86" y="57"/>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4" name="Freeform: Shape 21"/>
            <p:cNvSpPr/>
            <p:nvPr/>
          </p:nvSpPr>
          <p:spPr bwMode="auto">
            <a:xfrm>
              <a:off x="1654839" y="3460050"/>
              <a:ext cx="117475" cy="76200"/>
            </a:xfrm>
            <a:custGeom>
              <a:avLst/>
              <a:gdLst>
                <a:gd name="T0" fmla="*/ 55 w 56"/>
                <a:gd name="T1" fmla="*/ 4 h 37"/>
                <a:gd name="T2" fmla="*/ 49 w 56"/>
                <a:gd name="T3" fmla="*/ 0 h 37"/>
                <a:gd name="T4" fmla="*/ 42 w 56"/>
                <a:gd name="T5" fmla="*/ 1 h 37"/>
                <a:gd name="T6" fmla="*/ 5 w 56"/>
                <a:gd name="T7" fmla="*/ 23 h 37"/>
                <a:gd name="T8" fmla="*/ 1 w 56"/>
                <a:gd name="T9" fmla="*/ 29 h 37"/>
                <a:gd name="T10" fmla="*/ 2 w 56"/>
                <a:gd name="T11" fmla="*/ 36 h 37"/>
                <a:gd name="T12" fmla="*/ 3 w 56"/>
                <a:gd name="T13" fmla="*/ 37 h 37"/>
                <a:gd name="T14" fmla="*/ 56 w 56"/>
                <a:gd name="T15" fmla="*/ 6 h 37"/>
                <a:gd name="T16" fmla="*/ 55 w 56"/>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55" y="4"/>
                  </a:moveTo>
                  <a:cubicBezTo>
                    <a:pt x="54" y="2"/>
                    <a:pt x="52" y="1"/>
                    <a:pt x="49" y="0"/>
                  </a:cubicBezTo>
                  <a:cubicBezTo>
                    <a:pt x="47" y="0"/>
                    <a:pt x="44" y="0"/>
                    <a:pt x="42" y="1"/>
                  </a:cubicBezTo>
                  <a:cubicBezTo>
                    <a:pt x="5" y="23"/>
                    <a:pt x="5" y="23"/>
                    <a:pt x="5" y="23"/>
                  </a:cubicBezTo>
                  <a:cubicBezTo>
                    <a:pt x="3" y="24"/>
                    <a:pt x="1" y="26"/>
                    <a:pt x="1" y="29"/>
                  </a:cubicBezTo>
                  <a:cubicBezTo>
                    <a:pt x="0" y="31"/>
                    <a:pt x="1" y="34"/>
                    <a:pt x="2" y="36"/>
                  </a:cubicBezTo>
                  <a:cubicBezTo>
                    <a:pt x="3" y="37"/>
                    <a:pt x="3" y="37"/>
                    <a:pt x="3" y="37"/>
                  </a:cubicBezTo>
                  <a:cubicBezTo>
                    <a:pt x="56" y="6"/>
                    <a:pt x="56" y="6"/>
                    <a:pt x="56" y="6"/>
                  </a:cubicBezTo>
                  <a:cubicBezTo>
                    <a:pt x="55" y="4"/>
                    <a:pt x="55" y="4"/>
                    <a:pt x="55"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5" name="Freeform: Shape 22"/>
            <p:cNvSpPr/>
            <p:nvPr/>
          </p:nvSpPr>
          <p:spPr bwMode="auto">
            <a:xfrm>
              <a:off x="1661189" y="3472750"/>
              <a:ext cx="276225" cy="365125"/>
            </a:xfrm>
            <a:custGeom>
              <a:avLst/>
              <a:gdLst>
                <a:gd name="T0" fmla="*/ 86 w 131"/>
                <a:gd name="T1" fmla="*/ 57 h 180"/>
                <a:gd name="T2" fmla="*/ 53 w 131"/>
                <a:gd name="T3" fmla="*/ 0 h 180"/>
                <a:gd name="T4" fmla="*/ 0 w 131"/>
                <a:gd name="T5" fmla="*/ 31 h 180"/>
                <a:gd name="T6" fmla="*/ 33 w 131"/>
                <a:gd name="T7" fmla="*/ 88 h 180"/>
                <a:gd name="T8" fmla="*/ 102 w 131"/>
                <a:gd name="T9" fmla="*/ 176 h 180"/>
                <a:gd name="T10" fmla="*/ 105 w 131"/>
                <a:gd name="T11" fmla="*/ 179 h 180"/>
                <a:gd name="T12" fmla="*/ 107 w 131"/>
                <a:gd name="T13" fmla="*/ 180 h 180"/>
                <a:gd name="T14" fmla="*/ 109 w 131"/>
                <a:gd name="T15" fmla="*/ 179 h 180"/>
                <a:gd name="T16" fmla="*/ 129 w 131"/>
                <a:gd name="T17" fmla="*/ 167 h 180"/>
                <a:gd name="T18" fmla="*/ 131 w 131"/>
                <a:gd name="T19" fmla="*/ 165 h 180"/>
                <a:gd name="T20" fmla="*/ 131 w 131"/>
                <a:gd name="T21" fmla="*/ 163 h 180"/>
                <a:gd name="T22" fmla="*/ 130 w 131"/>
                <a:gd name="T23" fmla="*/ 159 h 180"/>
                <a:gd name="T24" fmla="*/ 86 w 131"/>
                <a:gd name="T25" fmla="*/ 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86" y="57"/>
                  </a:moveTo>
                  <a:cubicBezTo>
                    <a:pt x="53" y="0"/>
                    <a:pt x="53" y="0"/>
                    <a:pt x="53" y="0"/>
                  </a:cubicBezTo>
                  <a:cubicBezTo>
                    <a:pt x="0" y="31"/>
                    <a:pt x="0" y="31"/>
                    <a:pt x="0" y="31"/>
                  </a:cubicBezTo>
                  <a:cubicBezTo>
                    <a:pt x="33" y="88"/>
                    <a:pt x="33" y="88"/>
                    <a:pt x="33" y="88"/>
                  </a:cubicBezTo>
                  <a:cubicBezTo>
                    <a:pt x="55" y="125"/>
                    <a:pt x="80" y="156"/>
                    <a:pt x="102" y="176"/>
                  </a:cubicBezTo>
                  <a:cubicBezTo>
                    <a:pt x="102" y="177"/>
                    <a:pt x="105" y="179"/>
                    <a:pt x="105" y="179"/>
                  </a:cubicBezTo>
                  <a:cubicBezTo>
                    <a:pt x="105" y="179"/>
                    <a:pt x="106" y="180"/>
                    <a:pt x="107" y="180"/>
                  </a:cubicBezTo>
                  <a:cubicBezTo>
                    <a:pt x="108" y="180"/>
                    <a:pt x="108" y="179"/>
                    <a:pt x="109" y="179"/>
                  </a:cubicBezTo>
                  <a:cubicBezTo>
                    <a:pt x="129" y="167"/>
                    <a:pt x="129" y="167"/>
                    <a:pt x="129" y="167"/>
                  </a:cubicBezTo>
                  <a:cubicBezTo>
                    <a:pt x="130" y="167"/>
                    <a:pt x="130" y="166"/>
                    <a:pt x="131" y="165"/>
                  </a:cubicBezTo>
                  <a:cubicBezTo>
                    <a:pt x="131" y="165"/>
                    <a:pt x="131" y="164"/>
                    <a:pt x="131" y="163"/>
                  </a:cubicBezTo>
                  <a:cubicBezTo>
                    <a:pt x="131" y="163"/>
                    <a:pt x="130" y="160"/>
                    <a:pt x="130" y="159"/>
                  </a:cubicBezTo>
                  <a:cubicBezTo>
                    <a:pt x="123" y="130"/>
                    <a:pt x="108" y="94"/>
                    <a:pt x="86" y="57"/>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6" name="Freeform: Shape 23"/>
            <p:cNvSpPr/>
            <p:nvPr/>
          </p:nvSpPr>
          <p:spPr bwMode="auto">
            <a:xfrm>
              <a:off x="1951701" y="3510850"/>
              <a:ext cx="161925" cy="20638"/>
            </a:xfrm>
            <a:custGeom>
              <a:avLst/>
              <a:gdLst>
                <a:gd name="T0" fmla="*/ 0 w 102"/>
                <a:gd name="T1" fmla="*/ 0 h 13"/>
                <a:gd name="T2" fmla="*/ 6 w 102"/>
                <a:gd name="T3" fmla="*/ 12 h 13"/>
                <a:gd name="T4" fmla="*/ 102 w 102"/>
                <a:gd name="T5" fmla="*/ 13 h 13"/>
                <a:gd name="T6" fmla="*/ 95 w 102"/>
                <a:gd name="T7" fmla="*/ 2 h 13"/>
                <a:gd name="T8" fmla="*/ 0 w 102"/>
                <a:gd name="T9" fmla="*/ 0 h 13"/>
              </a:gdLst>
              <a:ahLst/>
              <a:cxnLst>
                <a:cxn ang="0">
                  <a:pos x="T0" y="T1"/>
                </a:cxn>
                <a:cxn ang="0">
                  <a:pos x="T2" y="T3"/>
                </a:cxn>
                <a:cxn ang="0">
                  <a:pos x="T4" y="T5"/>
                </a:cxn>
                <a:cxn ang="0">
                  <a:pos x="T6" y="T7"/>
                </a:cxn>
                <a:cxn ang="0">
                  <a:pos x="T8" y="T9"/>
                </a:cxn>
              </a:cxnLst>
              <a:rect l="0" t="0" r="r" b="b"/>
              <a:pathLst>
                <a:path w="102" h="13">
                  <a:moveTo>
                    <a:pt x="0" y="0"/>
                  </a:moveTo>
                  <a:lnTo>
                    <a:pt x="6" y="12"/>
                  </a:lnTo>
                  <a:lnTo>
                    <a:pt x="102" y="13"/>
                  </a:lnTo>
                  <a:lnTo>
                    <a:pt x="95" y="2"/>
                  </a:lnTo>
                  <a:lnTo>
                    <a:pt x="0" y="0"/>
                  </a:lnTo>
                  <a:close/>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7" name="Freeform: Shape 24"/>
            <p:cNvSpPr/>
            <p:nvPr/>
          </p:nvSpPr>
          <p:spPr bwMode="auto">
            <a:xfrm>
              <a:off x="1951701" y="3510850"/>
              <a:ext cx="161925" cy="20638"/>
            </a:xfrm>
            <a:custGeom>
              <a:avLst/>
              <a:gdLst>
                <a:gd name="T0" fmla="*/ 0 w 102"/>
                <a:gd name="T1" fmla="*/ 0 h 13"/>
                <a:gd name="T2" fmla="*/ 6 w 102"/>
                <a:gd name="T3" fmla="*/ 12 h 13"/>
                <a:gd name="T4" fmla="*/ 102 w 102"/>
                <a:gd name="T5" fmla="*/ 13 h 13"/>
                <a:gd name="T6" fmla="*/ 95 w 102"/>
                <a:gd name="T7" fmla="*/ 2 h 13"/>
                <a:gd name="T8" fmla="*/ 0 w 102"/>
                <a:gd name="T9" fmla="*/ 0 h 13"/>
              </a:gdLst>
              <a:ahLst/>
              <a:cxnLst>
                <a:cxn ang="0">
                  <a:pos x="T0" y="T1"/>
                </a:cxn>
                <a:cxn ang="0">
                  <a:pos x="T2" y="T3"/>
                </a:cxn>
                <a:cxn ang="0">
                  <a:pos x="T4" y="T5"/>
                </a:cxn>
                <a:cxn ang="0">
                  <a:pos x="T6" y="T7"/>
                </a:cxn>
                <a:cxn ang="0">
                  <a:pos x="T8" y="T9"/>
                </a:cxn>
              </a:cxnLst>
              <a:rect l="0" t="0" r="r" b="b"/>
              <a:pathLst>
                <a:path w="102" h="13">
                  <a:moveTo>
                    <a:pt x="0" y="0"/>
                  </a:moveTo>
                  <a:lnTo>
                    <a:pt x="6" y="12"/>
                  </a:lnTo>
                  <a:lnTo>
                    <a:pt x="102" y="13"/>
                  </a:lnTo>
                  <a:lnTo>
                    <a:pt x="9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8" name="Freeform: Shape 25"/>
            <p:cNvSpPr/>
            <p:nvPr/>
          </p:nvSpPr>
          <p:spPr bwMode="auto">
            <a:xfrm>
              <a:off x="1656426" y="3507675"/>
              <a:ext cx="149225" cy="19050"/>
            </a:xfrm>
            <a:custGeom>
              <a:avLst/>
              <a:gdLst>
                <a:gd name="T0" fmla="*/ 65 w 71"/>
                <a:gd name="T1" fmla="*/ 1 h 10"/>
                <a:gd name="T2" fmla="*/ 71 w 71"/>
                <a:gd name="T3" fmla="*/ 10 h 10"/>
                <a:gd name="T4" fmla="*/ 71 w 71"/>
                <a:gd name="T5" fmla="*/ 10 h 10"/>
                <a:gd name="T6" fmla="*/ 65 w 71"/>
                <a:gd name="T7" fmla="*/ 1 h 10"/>
                <a:gd name="T8" fmla="*/ 4 w 71"/>
                <a:gd name="T9" fmla="*/ 0 h 10"/>
                <a:gd name="T10" fmla="*/ 0 w 71"/>
                <a:gd name="T11" fmla="*/ 6 h 10"/>
                <a:gd name="T12" fmla="*/ 0 w 71"/>
                <a:gd name="T13" fmla="*/ 8 h 10"/>
                <a:gd name="T14" fmla="*/ 0 w 71"/>
                <a:gd name="T15" fmla="*/ 6 h 10"/>
                <a:gd name="T16" fmla="*/ 4 w 71"/>
                <a:gd name="T17" fmla="*/ 0 h 10"/>
                <a:gd name="T18" fmla="*/ 4 w 71"/>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
                  <a:moveTo>
                    <a:pt x="65" y="1"/>
                  </a:moveTo>
                  <a:cubicBezTo>
                    <a:pt x="71" y="10"/>
                    <a:pt x="71" y="10"/>
                    <a:pt x="71" y="10"/>
                  </a:cubicBezTo>
                  <a:cubicBezTo>
                    <a:pt x="71" y="10"/>
                    <a:pt x="71" y="10"/>
                    <a:pt x="71" y="10"/>
                  </a:cubicBezTo>
                  <a:cubicBezTo>
                    <a:pt x="65" y="1"/>
                    <a:pt x="65" y="1"/>
                    <a:pt x="65" y="1"/>
                  </a:cubicBezTo>
                  <a:moveTo>
                    <a:pt x="4" y="0"/>
                  </a:moveTo>
                  <a:cubicBezTo>
                    <a:pt x="2" y="2"/>
                    <a:pt x="0" y="3"/>
                    <a:pt x="0" y="6"/>
                  </a:cubicBezTo>
                  <a:cubicBezTo>
                    <a:pt x="0" y="6"/>
                    <a:pt x="0" y="7"/>
                    <a:pt x="0" y="8"/>
                  </a:cubicBezTo>
                  <a:cubicBezTo>
                    <a:pt x="0" y="7"/>
                    <a:pt x="0" y="6"/>
                    <a:pt x="0" y="6"/>
                  </a:cubicBezTo>
                  <a:cubicBezTo>
                    <a:pt x="0" y="3"/>
                    <a:pt x="2" y="2"/>
                    <a:pt x="4" y="0"/>
                  </a:cubicBezTo>
                  <a:cubicBezTo>
                    <a:pt x="4" y="0"/>
                    <a:pt x="4" y="0"/>
                    <a:pt x="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49" name="Freeform: Shape 26"/>
            <p:cNvSpPr/>
            <p:nvPr/>
          </p:nvSpPr>
          <p:spPr bwMode="auto">
            <a:xfrm>
              <a:off x="1656426" y="3507675"/>
              <a:ext cx="53975" cy="19050"/>
            </a:xfrm>
            <a:custGeom>
              <a:avLst/>
              <a:gdLst>
                <a:gd name="T0" fmla="*/ 4 w 25"/>
                <a:gd name="T1" fmla="*/ 0 h 10"/>
                <a:gd name="T2" fmla="*/ 0 w 25"/>
                <a:gd name="T3" fmla="*/ 6 h 10"/>
                <a:gd name="T4" fmla="*/ 0 w 25"/>
                <a:gd name="T5" fmla="*/ 8 h 10"/>
                <a:gd name="T6" fmla="*/ 0 w 25"/>
                <a:gd name="T7" fmla="*/ 9 h 10"/>
                <a:gd name="T8" fmla="*/ 10 w 25"/>
                <a:gd name="T9" fmla="*/ 10 h 10"/>
                <a:gd name="T10" fmla="*/ 25 w 25"/>
                <a:gd name="T11" fmla="*/ 1 h 10"/>
                <a:gd name="T12" fmla="*/ 4 w 2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5" h="10">
                  <a:moveTo>
                    <a:pt x="4" y="0"/>
                  </a:moveTo>
                  <a:cubicBezTo>
                    <a:pt x="2" y="2"/>
                    <a:pt x="0" y="3"/>
                    <a:pt x="0" y="6"/>
                  </a:cubicBezTo>
                  <a:cubicBezTo>
                    <a:pt x="0" y="6"/>
                    <a:pt x="0" y="7"/>
                    <a:pt x="0" y="8"/>
                  </a:cubicBezTo>
                  <a:cubicBezTo>
                    <a:pt x="0" y="8"/>
                    <a:pt x="0" y="9"/>
                    <a:pt x="0" y="9"/>
                  </a:cubicBezTo>
                  <a:cubicBezTo>
                    <a:pt x="10" y="10"/>
                    <a:pt x="10" y="10"/>
                    <a:pt x="10" y="10"/>
                  </a:cubicBezTo>
                  <a:cubicBezTo>
                    <a:pt x="25" y="1"/>
                    <a:pt x="25" y="1"/>
                    <a:pt x="25" y="1"/>
                  </a:cubicBezTo>
                  <a:cubicBezTo>
                    <a:pt x="4" y="0"/>
                    <a:pt x="4" y="0"/>
                    <a:pt x="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0" name="Freeform: Shape 27"/>
            <p:cNvSpPr/>
            <p:nvPr/>
          </p:nvSpPr>
          <p:spPr bwMode="auto">
            <a:xfrm>
              <a:off x="1678651" y="3509262"/>
              <a:ext cx="127000" cy="17463"/>
            </a:xfrm>
            <a:custGeom>
              <a:avLst/>
              <a:gdLst>
                <a:gd name="T0" fmla="*/ 20 w 80"/>
                <a:gd name="T1" fmla="*/ 0 h 11"/>
                <a:gd name="T2" fmla="*/ 0 w 80"/>
                <a:gd name="T3" fmla="*/ 11 h 11"/>
                <a:gd name="T4" fmla="*/ 80 w 80"/>
                <a:gd name="T5" fmla="*/ 11 h 11"/>
                <a:gd name="T6" fmla="*/ 73 w 80"/>
                <a:gd name="T7" fmla="*/ 0 h 11"/>
                <a:gd name="T8" fmla="*/ 20 w 80"/>
                <a:gd name="T9" fmla="*/ 0 h 11"/>
              </a:gdLst>
              <a:ahLst/>
              <a:cxnLst>
                <a:cxn ang="0">
                  <a:pos x="T0" y="T1"/>
                </a:cxn>
                <a:cxn ang="0">
                  <a:pos x="T2" y="T3"/>
                </a:cxn>
                <a:cxn ang="0">
                  <a:pos x="T4" y="T5"/>
                </a:cxn>
                <a:cxn ang="0">
                  <a:pos x="T6" y="T7"/>
                </a:cxn>
                <a:cxn ang="0">
                  <a:pos x="T8" y="T9"/>
                </a:cxn>
              </a:cxnLst>
              <a:rect l="0" t="0" r="r" b="b"/>
              <a:pathLst>
                <a:path w="80" h="11">
                  <a:moveTo>
                    <a:pt x="20" y="0"/>
                  </a:moveTo>
                  <a:lnTo>
                    <a:pt x="0" y="11"/>
                  </a:lnTo>
                  <a:lnTo>
                    <a:pt x="80" y="11"/>
                  </a:lnTo>
                  <a:lnTo>
                    <a:pt x="73" y="0"/>
                  </a:lnTo>
                  <a:lnTo>
                    <a:pt x="20" y="0"/>
                  </a:lnTo>
                  <a:close/>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1" name="Freeform: Shape 28"/>
            <p:cNvSpPr/>
            <p:nvPr/>
          </p:nvSpPr>
          <p:spPr bwMode="auto">
            <a:xfrm>
              <a:off x="1678651" y="3509262"/>
              <a:ext cx="127000" cy="17463"/>
            </a:xfrm>
            <a:custGeom>
              <a:avLst/>
              <a:gdLst>
                <a:gd name="T0" fmla="*/ 20 w 80"/>
                <a:gd name="T1" fmla="*/ 0 h 11"/>
                <a:gd name="T2" fmla="*/ 0 w 80"/>
                <a:gd name="T3" fmla="*/ 11 h 11"/>
                <a:gd name="T4" fmla="*/ 80 w 80"/>
                <a:gd name="T5" fmla="*/ 11 h 11"/>
                <a:gd name="T6" fmla="*/ 73 w 80"/>
                <a:gd name="T7" fmla="*/ 0 h 11"/>
                <a:gd name="T8" fmla="*/ 20 w 80"/>
                <a:gd name="T9" fmla="*/ 0 h 11"/>
              </a:gdLst>
              <a:ahLst/>
              <a:cxnLst>
                <a:cxn ang="0">
                  <a:pos x="T0" y="T1"/>
                </a:cxn>
                <a:cxn ang="0">
                  <a:pos x="T2" y="T3"/>
                </a:cxn>
                <a:cxn ang="0">
                  <a:pos x="T4" y="T5"/>
                </a:cxn>
                <a:cxn ang="0">
                  <a:pos x="T6" y="T7"/>
                </a:cxn>
                <a:cxn ang="0">
                  <a:pos x="T8" y="T9"/>
                </a:cxn>
              </a:cxnLst>
              <a:rect l="0" t="0" r="r" b="b"/>
              <a:pathLst>
                <a:path w="80" h="11">
                  <a:moveTo>
                    <a:pt x="20" y="0"/>
                  </a:moveTo>
                  <a:lnTo>
                    <a:pt x="0" y="11"/>
                  </a:lnTo>
                  <a:lnTo>
                    <a:pt x="80" y="11"/>
                  </a:lnTo>
                  <a:lnTo>
                    <a:pt x="73" y="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2" name="Freeform: Shape 29"/>
            <p:cNvSpPr/>
            <p:nvPr/>
          </p:nvSpPr>
          <p:spPr bwMode="auto">
            <a:xfrm>
              <a:off x="1429414" y="3523550"/>
              <a:ext cx="1073150" cy="371475"/>
            </a:xfrm>
            <a:custGeom>
              <a:avLst/>
              <a:gdLst>
                <a:gd name="T0" fmla="*/ 510 w 510"/>
                <a:gd name="T1" fmla="*/ 55 h 183"/>
                <a:gd name="T2" fmla="*/ 478 w 510"/>
                <a:gd name="T3" fmla="*/ 27 h 183"/>
                <a:gd name="T4" fmla="*/ 451 w 510"/>
                <a:gd name="T5" fmla="*/ 11 h 183"/>
                <a:gd name="T6" fmla="*/ 419 w 510"/>
                <a:gd name="T7" fmla="*/ 5 h 183"/>
                <a:gd name="T8" fmla="*/ 0 w 510"/>
                <a:gd name="T9" fmla="*/ 0 h 183"/>
                <a:gd name="T10" fmla="*/ 108 w 510"/>
                <a:gd name="T11" fmla="*/ 183 h 183"/>
                <a:gd name="T12" fmla="*/ 193 w 510"/>
                <a:gd name="T13" fmla="*/ 133 h 183"/>
                <a:gd name="T14" fmla="*/ 510 w 510"/>
                <a:gd name="T15" fmla="*/ 55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0" h="183">
                  <a:moveTo>
                    <a:pt x="510" y="55"/>
                  </a:moveTo>
                  <a:cubicBezTo>
                    <a:pt x="478" y="27"/>
                    <a:pt x="478" y="27"/>
                    <a:pt x="478" y="27"/>
                  </a:cubicBezTo>
                  <a:cubicBezTo>
                    <a:pt x="470" y="21"/>
                    <a:pt x="461" y="15"/>
                    <a:pt x="451" y="11"/>
                  </a:cubicBezTo>
                  <a:cubicBezTo>
                    <a:pt x="440" y="7"/>
                    <a:pt x="430" y="5"/>
                    <a:pt x="419" y="5"/>
                  </a:cubicBezTo>
                  <a:cubicBezTo>
                    <a:pt x="0" y="0"/>
                    <a:pt x="0" y="0"/>
                    <a:pt x="0" y="0"/>
                  </a:cubicBezTo>
                  <a:cubicBezTo>
                    <a:pt x="108" y="183"/>
                    <a:pt x="108" y="183"/>
                    <a:pt x="108" y="183"/>
                  </a:cubicBezTo>
                  <a:cubicBezTo>
                    <a:pt x="193" y="133"/>
                    <a:pt x="193" y="133"/>
                    <a:pt x="193" y="133"/>
                  </a:cubicBezTo>
                  <a:cubicBezTo>
                    <a:pt x="510" y="55"/>
                    <a:pt x="510" y="55"/>
                    <a:pt x="510" y="55"/>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3" name="Freeform: Shape 30"/>
            <p:cNvSpPr/>
            <p:nvPr/>
          </p:nvSpPr>
          <p:spPr bwMode="auto">
            <a:xfrm>
              <a:off x="1642139" y="3642612"/>
              <a:ext cx="788988" cy="252413"/>
            </a:xfrm>
            <a:custGeom>
              <a:avLst/>
              <a:gdLst>
                <a:gd name="T0" fmla="*/ 497 w 497"/>
                <a:gd name="T1" fmla="*/ 5 h 159"/>
                <a:gd name="T2" fmla="*/ 122 w 497"/>
                <a:gd name="T3" fmla="*/ 95 h 159"/>
                <a:gd name="T4" fmla="*/ 9 w 497"/>
                <a:gd name="T5" fmla="*/ 159 h 159"/>
                <a:gd name="T6" fmla="*/ 0 w 497"/>
                <a:gd name="T7" fmla="*/ 143 h 159"/>
                <a:gd name="T8" fmla="*/ 113 w 497"/>
                <a:gd name="T9" fmla="*/ 78 h 159"/>
                <a:gd name="T10" fmla="*/ 490 w 497"/>
                <a:gd name="T11" fmla="*/ 0 h 159"/>
                <a:gd name="T12" fmla="*/ 497 w 497"/>
                <a:gd name="T13" fmla="*/ 5 h 159"/>
              </a:gdLst>
              <a:ahLst/>
              <a:cxnLst>
                <a:cxn ang="0">
                  <a:pos x="T0" y="T1"/>
                </a:cxn>
                <a:cxn ang="0">
                  <a:pos x="T2" y="T3"/>
                </a:cxn>
                <a:cxn ang="0">
                  <a:pos x="T4" y="T5"/>
                </a:cxn>
                <a:cxn ang="0">
                  <a:pos x="T6" y="T7"/>
                </a:cxn>
                <a:cxn ang="0">
                  <a:pos x="T8" y="T9"/>
                </a:cxn>
                <a:cxn ang="0">
                  <a:pos x="T10" y="T11"/>
                </a:cxn>
                <a:cxn ang="0">
                  <a:pos x="T12" y="T13"/>
                </a:cxn>
              </a:cxnLst>
              <a:rect l="0" t="0" r="r" b="b"/>
              <a:pathLst>
                <a:path w="497" h="159">
                  <a:moveTo>
                    <a:pt x="497" y="5"/>
                  </a:moveTo>
                  <a:lnTo>
                    <a:pt x="122" y="95"/>
                  </a:lnTo>
                  <a:lnTo>
                    <a:pt x="9" y="159"/>
                  </a:lnTo>
                  <a:lnTo>
                    <a:pt x="0" y="143"/>
                  </a:lnTo>
                  <a:lnTo>
                    <a:pt x="113" y="78"/>
                  </a:lnTo>
                  <a:lnTo>
                    <a:pt x="490" y="0"/>
                  </a:lnTo>
                  <a:lnTo>
                    <a:pt x="497" y="5"/>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4" name="Freeform: Shape 31"/>
            <p:cNvSpPr/>
            <p:nvPr/>
          </p:nvSpPr>
          <p:spPr bwMode="auto">
            <a:xfrm>
              <a:off x="1642139" y="3642612"/>
              <a:ext cx="788988" cy="252413"/>
            </a:xfrm>
            <a:custGeom>
              <a:avLst/>
              <a:gdLst>
                <a:gd name="T0" fmla="*/ 497 w 497"/>
                <a:gd name="T1" fmla="*/ 5 h 159"/>
                <a:gd name="T2" fmla="*/ 122 w 497"/>
                <a:gd name="T3" fmla="*/ 95 h 159"/>
                <a:gd name="T4" fmla="*/ 9 w 497"/>
                <a:gd name="T5" fmla="*/ 159 h 159"/>
                <a:gd name="T6" fmla="*/ 0 w 497"/>
                <a:gd name="T7" fmla="*/ 143 h 159"/>
                <a:gd name="T8" fmla="*/ 113 w 497"/>
                <a:gd name="T9" fmla="*/ 78 h 159"/>
                <a:gd name="T10" fmla="*/ 490 w 497"/>
                <a:gd name="T11" fmla="*/ 0 h 159"/>
                <a:gd name="T12" fmla="*/ 497 w 497"/>
                <a:gd name="T13" fmla="*/ 5 h 159"/>
              </a:gdLst>
              <a:ahLst/>
              <a:cxnLst>
                <a:cxn ang="0">
                  <a:pos x="T0" y="T1"/>
                </a:cxn>
                <a:cxn ang="0">
                  <a:pos x="T2" y="T3"/>
                </a:cxn>
                <a:cxn ang="0">
                  <a:pos x="T4" y="T5"/>
                </a:cxn>
                <a:cxn ang="0">
                  <a:pos x="T6" y="T7"/>
                </a:cxn>
                <a:cxn ang="0">
                  <a:pos x="T8" y="T9"/>
                </a:cxn>
                <a:cxn ang="0">
                  <a:pos x="T10" y="T11"/>
                </a:cxn>
                <a:cxn ang="0">
                  <a:pos x="T12" y="T13"/>
                </a:cxn>
              </a:cxnLst>
              <a:rect l="0" t="0" r="r" b="b"/>
              <a:pathLst>
                <a:path w="497" h="159">
                  <a:moveTo>
                    <a:pt x="497" y="5"/>
                  </a:moveTo>
                  <a:lnTo>
                    <a:pt x="122" y="95"/>
                  </a:lnTo>
                  <a:lnTo>
                    <a:pt x="9" y="159"/>
                  </a:lnTo>
                  <a:lnTo>
                    <a:pt x="0" y="143"/>
                  </a:lnTo>
                  <a:lnTo>
                    <a:pt x="113" y="78"/>
                  </a:lnTo>
                  <a:lnTo>
                    <a:pt x="490" y="0"/>
                  </a:lnTo>
                  <a:lnTo>
                    <a:pt x="497"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5" name="Freeform: Shape 32"/>
            <p:cNvSpPr/>
            <p:nvPr/>
          </p:nvSpPr>
          <p:spPr bwMode="auto">
            <a:xfrm>
              <a:off x="864264" y="4033137"/>
              <a:ext cx="115888" cy="76200"/>
            </a:xfrm>
            <a:custGeom>
              <a:avLst/>
              <a:gdLst>
                <a:gd name="T0" fmla="*/ 1 w 55"/>
                <a:gd name="T1" fmla="*/ 36 h 38"/>
                <a:gd name="T2" fmla="*/ 0 w 55"/>
                <a:gd name="T3" fmla="*/ 29 h 38"/>
                <a:gd name="T4" fmla="*/ 5 w 55"/>
                <a:gd name="T5" fmla="*/ 24 h 38"/>
                <a:gd name="T6" fmla="*/ 42 w 55"/>
                <a:gd name="T7" fmla="*/ 2 h 38"/>
                <a:gd name="T8" fmla="*/ 49 w 55"/>
                <a:gd name="T9" fmla="*/ 1 h 38"/>
                <a:gd name="T10" fmla="*/ 54 w 55"/>
                <a:gd name="T11" fmla="*/ 5 h 38"/>
                <a:gd name="T12" fmla="*/ 55 w 55"/>
                <a:gd name="T13" fmla="*/ 7 h 38"/>
                <a:gd name="T14" fmla="*/ 2 w 55"/>
                <a:gd name="T15" fmla="*/ 38 h 38"/>
                <a:gd name="T16" fmla="*/ 1 w 55"/>
                <a:gd name="T17"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8">
                  <a:moveTo>
                    <a:pt x="1" y="36"/>
                  </a:moveTo>
                  <a:cubicBezTo>
                    <a:pt x="0" y="34"/>
                    <a:pt x="0" y="32"/>
                    <a:pt x="0" y="29"/>
                  </a:cubicBezTo>
                  <a:cubicBezTo>
                    <a:pt x="1" y="27"/>
                    <a:pt x="3" y="25"/>
                    <a:pt x="5" y="24"/>
                  </a:cubicBezTo>
                  <a:cubicBezTo>
                    <a:pt x="42" y="2"/>
                    <a:pt x="42" y="2"/>
                    <a:pt x="42" y="2"/>
                  </a:cubicBezTo>
                  <a:cubicBezTo>
                    <a:pt x="44" y="0"/>
                    <a:pt x="46" y="0"/>
                    <a:pt x="49" y="1"/>
                  </a:cubicBezTo>
                  <a:cubicBezTo>
                    <a:pt x="51" y="1"/>
                    <a:pt x="53" y="3"/>
                    <a:pt x="54" y="5"/>
                  </a:cubicBezTo>
                  <a:cubicBezTo>
                    <a:pt x="55" y="7"/>
                    <a:pt x="55" y="7"/>
                    <a:pt x="55" y="7"/>
                  </a:cubicBezTo>
                  <a:cubicBezTo>
                    <a:pt x="2" y="38"/>
                    <a:pt x="2" y="38"/>
                    <a:pt x="2" y="38"/>
                  </a:cubicBezTo>
                  <a:lnTo>
                    <a:pt x="1" y="3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6" name="Freeform: Shape 33"/>
            <p:cNvSpPr/>
            <p:nvPr/>
          </p:nvSpPr>
          <p:spPr bwMode="auto">
            <a:xfrm>
              <a:off x="869026" y="4045837"/>
              <a:ext cx="277813" cy="363538"/>
            </a:xfrm>
            <a:custGeom>
              <a:avLst/>
              <a:gdLst>
                <a:gd name="T0" fmla="*/ 34 w 132"/>
                <a:gd name="T1" fmla="*/ 88 h 179"/>
                <a:gd name="T2" fmla="*/ 0 w 132"/>
                <a:gd name="T3" fmla="*/ 31 h 179"/>
                <a:gd name="T4" fmla="*/ 53 w 132"/>
                <a:gd name="T5" fmla="*/ 0 h 179"/>
                <a:gd name="T6" fmla="*/ 87 w 132"/>
                <a:gd name="T7" fmla="*/ 56 h 179"/>
                <a:gd name="T8" fmla="*/ 131 w 132"/>
                <a:gd name="T9" fmla="*/ 159 h 179"/>
                <a:gd name="T10" fmla="*/ 132 w 132"/>
                <a:gd name="T11" fmla="*/ 162 h 179"/>
                <a:gd name="T12" fmla="*/ 131 w 132"/>
                <a:gd name="T13" fmla="*/ 165 h 179"/>
                <a:gd name="T14" fmla="*/ 130 w 132"/>
                <a:gd name="T15" fmla="*/ 167 h 179"/>
                <a:gd name="T16" fmla="*/ 110 w 132"/>
                <a:gd name="T17" fmla="*/ 178 h 179"/>
                <a:gd name="T18" fmla="*/ 107 w 132"/>
                <a:gd name="T19" fmla="*/ 179 h 179"/>
                <a:gd name="T20" fmla="*/ 105 w 132"/>
                <a:gd name="T21" fmla="*/ 178 h 179"/>
                <a:gd name="T22" fmla="*/ 102 w 132"/>
                <a:gd name="T23" fmla="*/ 176 h 179"/>
                <a:gd name="T24" fmla="*/ 34 w 132"/>
                <a:gd name="T25" fmla="*/ 8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79">
                  <a:moveTo>
                    <a:pt x="34" y="88"/>
                  </a:moveTo>
                  <a:cubicBezTo>
                    <a:pt x="0" y="31"/>
                    <a:pt x="0" y="31"/>
                    <a:pt x="0" y="31"/>
                  </a:cubicBezTo>
                  <a:cubicBezTo>
                    <a:pt x="53" y="0"/>
                    <a:pt x="53" y="0"/>
                    <a:pt x="53" y="0"/>
                  </a:cubicBezTo>
                  <a:cubicBezTo>
                    <a:pt x="87" y="56"/>
                    <a:pt x="87" y="56"/>
                    <a:pt x="87" y="56"/>
                  </a:cubicBezTo>
                  <a:cubicBezTo>
                    <a:pt x="109" y="93"/>
                    <a:pt x="124" y="130"/>
                    <a:pt x="131" y="159"/>
                  </a:cubicBezTo>
                  <a:cubicBezTo>
                    <a:pt x="131" y="159"/>
                    <a:pt x="132" y="162"/>
                    <a:pt x="132" y="162"/>
                  </a:cubicBezTo>
                  <a:cubicBezTo>
                    <a:pt x="132" y="163"/>
                    <a:pt x="132" y="164"/>
                    <a:pt x="131" y="165"/>
                  </a:cubicBezTo>
                  <a:cubicBezTo>
                    <a:pt x="131" y="166"/>
                    <a:pt x="130" y="166"/>
                    <a:pt x="130" y="167"/>
                  </a:cubicBezTo>
                  <a:cubicBezTo>
                    <a:pt x="110" y="178"/>
                    <a:pt x="110" y="178"/>
                    <a:pt x="110" y="178"/>
                  </a:cubicBezTo>
                  <a:cubicBezTo>
                    <a:pt x="109" y="179"/>
                    <a:pt x="108" y="179"/>
                    <a:pt x="107" y="179"/>
                  </a:cubicBezTo>
                  <a:cubicBezTo>
                    <a:pt x="106" y="179"/>
                    <a:pt x="106" y="179"/>
                    <a:pt x="105" y="178"/>
                  </a:cubicBezTo>
                  <a:cubicBezTo>
                    <a:pt x="105" y="178"/>
                    <a:pt x="103" y="176"/>
                    <a:pt x="102" y="176"/>
                  </a:cubicBezTo>
                  <a:cubicBezTo>
                    <a:pt x="80" y="155"/>
                    <a:pt x="56" y="124"/>
                    <a:pt x="34" y="88"/>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7" name="Freeform: Shape 34"/>
            <p:cNvSpPr/>
            <p:nvPr/>
          </p:nvSpPr>
          <p:spPr bwMode="auto">
            <a:xfrm>
              <a:off x="1034126" y="3814062"/>
              <a:ext cx="119063" cy="74613"/>
            </a:xfrm>
            <a:custGeom>
              <a:avLst/>
              <a:gdLst>
                <a:gd name="T0" fmla="*/ 2 w 56"/>
                <a:gd name="T1" fmla="*/ 36 h 37"/>
                <a:gd name="T2" fmla="*/ 1 w 56"/>
                <a:gd name="T3" fmla="*/ 29 h 37"/>
                <a:gd name="T4" fmla="*/ 5 w 56"/>
                <a:gd name="T5" fmla="*/ 23 h 37"/>
                <a:gd name="T6" fmla="*/ 42 w 56"/>
                <a:gd name="T7" fmla="*/ 1 h 37"/>
                <a:gd name="T8" fmla="*/ 49 w 56"/>
                <a:gd name="T9" fmla="*/ 0 h 37"/>
                <a:gd name="T10" fmla="*/ 55 w 56"/>
                <a:gd name="T11" fmla="*/ 5 h 37"/>
                <a:gd name="T12" fmla="*/ 56 w 56"/>
                <a:gd name="T13" fmla="*/ 6 h 37"/>
                <a:gd name="T14" fmla="*/ 3 w 56"/>
                <a:gd name="T15" fmla="*/ 37 h 37"/>
                <a:gd name="T16" fmla="*/ 2 w 56"/>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7">
                  <a:moveTo>
                    <a:pt x="2" y="36"/>
                  </a:moveTo>
                  <a:cubicBezTo>
                    <a:pt x="1" y="34"/>
                    <a:pt x="0" y="31"/>
                    <a:pt x="1" y="29"/>
                  </a:cubicBezTo>
                  <a:cubicBezTo>
                    <a:pt x="1" y="26"/>
                    <a:pt x="3" y="24"/>
                    <a:pt x="5" y="23"/>
                  </a:cubicBezTo>
                  <a:cubicBezTo>
                    <a:pt x="42" y="1"/>
                    <a:pt x="42" y="1"/>
                    <a:pt x="42" y="1"/>
                  </a:cubicBezTo>
                  <a:cubicBezTo>
                    <a:pt x="44" y="0"/>
                    <a:pt x="47" y="0"/>
                    <a:pt x="49" y="0"/>
                  </a:cubicBezTo>
                  <a:cubicBezTo>
                    <a:pt x="52" y="1"/>
                    <a:pt x="53" y="3"/>
                    <a:pt x="55" y="5"/>
                  </a:cubicBezTo>
                  <a:cubicBezTo>
                    <a:pt x="56" y="6"/>
                    <a:pt x="56" y="6"/>
                    <a:pt x="56" y="6"/>
                  </a:cubicBezTo>
                  <a:cubicBezTo>
                    <a:pt x="3" y="37"/>
                    <a:pt x="3" y="37"/>
                    <a:pt x="3" y="37"/>
                  </a:cubicBezTo>
                  <a:cubicBezTo>
                    <a:pt x="2" y="36"/>
                    <a:pt x="2" y="36"/>
                    <a:pt x="2" y="36"/>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8" name="Freeform: Shape 35"/>
            <p:cNvSpPr/>
            <p:nvPr/>
          </p:nvSpPr>
          <p:spPr bwMode="auto">
            <a:xfrm>
              <a:off x="1040476" y="3825175"/>
              <a:ext cx="276225" cy="365125"/>
            </a:xfrm>
            <a:custGeom>
              <a:avLst/>
              <a:gdLst>
                <a:gd name="T0" fmla="*/ 33 w 131"/>
                <a:gd name="T1" fmla="*/ 88 h 180"/>
                <a:gd name="T2" fmla="*/ 0 w 131"/>
                <a:gd name="T3" fmla="*/ 31 h 180"/>
                <a:gd name="T4" fmla="*/ 53 w 131"/>
                <a:gd name="T5" fmla="*/ 0 h 180"/>
                <a:gd name="T6" fmla="*/ 86 w 131"/>
                <a:gd name="T7" fmla="*/ 57 h 180"/>
                <a:gd name="T8" fmla="*/ 130 w 131"/>
                <a:gd name="T9" fmla="*/ 160 h 180"/>
                <a:gd name="T10" fmla="*/ 131 w 131"/>
                <a:gd name="T11" fmla="*/ 163 h 180"/>
                <a:gd name="T12" fmla="*/ 131 w 131"/>
                <a:gd name="T13" fmla="*/ 166 h 180"/>
                <a:gd name="T14" fmla="*/ 129 w 131"/>
                <a:gd name="T15" fmla="*/ 167 h 180"/>
                <a:gd name="T16" fmla="*/ 109 w 131"/>
                <a:gd name="T17" fmla="*/ 179 h 180"/>
                <a:gd name="T18" fmla="*/ 107 w 131"/>
                <a:gd name="T19" fmla="*/ 180 h 180"/>
                <a:gd name="T20" fmla="*/ 104 w 131"/>
                <a:gd name="T21" fmla="*/ 179 h 180"/>
                <a:gd name="T22" fmla="*/ 102 w 131"/>
                <a:gd name="T23" fmla="*/ 176 h 180"/>
                <a:gd name="T24" fmla="*/ 33 w 131"/>
                <a:gd name="T25" fmla="*/ 8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80">
                  <a:moveTo>
                    <a:pt x="33" y="88"/>
                  </a:moveTo>
                  <a:cubicBezTo>
                    <a:pt x="0" y="31"/>
                    <a:pt x="0" y="31"/>
                    <a:pt x="0" y="31"/>
                  </a:cubicBezTo>
                  <a:cubicBezTo>
                    <a:pt x="53" y="0"/>
                    <a:pt x="53" y="0"/>
                    <a:pt x="53" y="0"/>
                  </a:cubicBezTo>
                  <a:cubicBezTo>
                    <a:pt x="86" y="57"/>
                    <a:pt x="86" y="57"/>
                    <a:pt x="86" y="57"/>
                  </a:cubicBezTo>
                  <a:cubicBezTo>
                    <a:pt x="108" y="94"/>
                    <a:pt x="123" y="130"/>
                    <a:pt x="130" y="160"/>
                  </a:cubicBezTo>
                  <a:cubicBezTo>
                    <a:pt x="130" y="160"/>
                    <a:pt x="131" y="163"/>
                    <a:pt x="131" y="163"/>
                  </a:cubicBezTo>
                  <a:cubicBezTo>
                    <a:pt x="131" y="164"/>
                    <a:pt x="131" y="165"/>
                    <a:pt x="131" y="166"/>
                  </a:cubicBezTo>
                  <a:cubicBezTo>
                    <a:pt x="130" y="166"/>
                    <a:pt x="130" y="167"/>
                    <a:pt x="129" y="167"/>
                  </a:cubicBezTo>
                  <a:cubicBezTo>
                    <a:pt x="109" y="179"/>
                    <a:pt x="109" y="179"/>
                    <a:pt x="109" y="179"/>
                  </a:cubicBezTo>
                  <a:cubicBezTo>
                    <a:pt x="108" y="180"/>
                    <a:pt x="108" y="180"/>
                    <a:pt x="107" y="180"/>
                  </a:cubicBezTo>
                  <a:cubicBezTo>
                    <a:pt x="106" y="180"/>
                    <a:pt x="105" y="179"/>
                    <a:pt x="104" y="179"/>
                  </a:cubicBezTo>
                  <a:cubicBezTo>
                    <a:pt x="104" y="179"/>
                    <a:pt x="102" y="177"/>
                    <a:pt x="102" y="176"/>
                  </a:cubicBezTo>
                  <a:cubicBezTo>
                    <a:pt x="79" y="156"/>
                    <a:pt x="55" y="125"/>
                    <a:pt x="33" y="88"/>
                  </a:cubicBezTo>
                </a:path>
              </a:pathLst>
            </a:custGeom>
            <a:solidFill>
              <a:schemeClr val="accent3"/>
            </a:solidFill>
            <a:ln>
              <a:noFill/>
            </a:ln>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59" name="Freeform: Shape 36"/>
            <p:cNvSpPr/>
            <p:nvPr/>
          </p:nvSpPr>
          <p:spPr bwMode="auto">
            <a:xfrm>
              <a:off x="1062701" y="3814062"/>
              <a:ext cx="80963" cy="131763"/>
            </a:xfrm>
            <a:custGeom>
              <a:avLst/>
              <a:gdLst>
                <a:gd name="T0" fmla="*/ 0 w 39"/>
                <a:gd name="T1" fmla="*/ 55 h 65"/>
                <a:gd name="T2" fmla="*/ 0 w 39"/>
                <a:gd name="T3" fmla="*/ 55 h 65"/>
                <a:gd name="T4" fmla="*/ 6 w 39"/>
                <a:gd name="T5" fmla="*/ 65 h 65"/>
                <a:gd name="T6" fmla="*/ 6 w 39"/>
                <a:gd name="T7" fmla="*/ 65 h 65"/>
                <a:gd name="T8" fmla="*/ 0 w 39"/>
                <a:gd name="T9" fmla="*/ 55 h 65"/>
                <a:gd name="T10" fmla="*/ 30 w 39"/>
                <a:gd name="T11" fmla="*/ 1 h 65"/>
                <a:gd name="T12" fmla="*/ 29 w 39"/>
                <a:gd name="T13" fmla="*/ 1 h 65"/>
                <a:gd name="T14" fmla="*/ 29 w 39"/>
                <a:gd name="T15" fmla="*/ 1 h 65"/>
                <a:gd name="T16" fmla="*/ 30 w 39"/>
                <a:gd name="T17" fmla="*/ 1 h 65"/>
                <a:gd name="T18" fmla="*/ 34 w 39"/>
                <a:gd name="T19" fmla="*/ 0 h 65"/>
                <a:gd name="T20" fmla="*/ 32 w 39"/>
                <a:gd name="T21" fmla="*/ 0 h 65"/>
                <a:gd name="T22" fmla="*/ 34 w 39"/>
                <a:gd name="T23" fmla="*/ 0 h 65"/>
                <a:gd name="T24" fmla="*/ 36 w 39"/>
                <a:gd name="T25" fmla="*/ 0 h 65"/>
                <a:gd name="T26" fmla="*/ 39 w 39"/>
                <a:gd name="T27" fmla="*/ 2 h 65"/>
                <a:gd name="T28" fmla="*/ 39 w 39"/>
                <a:gd name="T29" fmla="*/ 2 h 65"/>
                <a:gd name="T30" fmla="*/ 36 w 39"/>
                <a:gd name="T31" fmla="*/ 0 h 65"/>
                <a:gd name="T32" fmla="*/ 34 w 39"/>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5">
                  <a:moveTo>
                    <a:pt x="0" y="55"/>
                  </a:moveTo>
                  <a:cubicBezTo>
                    <a:pt x="0" y="55"/>
                    <a:pt x="0" y="55"/>
                    <a:pt x="0" y="55"/>
                  </a:cubicBezTo>
                  <a:cubicBezTo>
                    <a:pt x="6" y="65"/>
                    <a:pt x="6" y="65"/>
                    <a:pt x="6" y="65"/>
                  </a:cubicBezTo>
                  <a:cubicBezTo>
                    <a:pt x="6" y="65"/>
                    <a:pt x="6" y="65"/>
                    <a:pt x="6" y="65"/>
                  </a:cubicBezTo>
                  <a:cubicBezTo>
                    <a:pt x="0" y="55"/>
                    <a:pt x="0" y="55"/>
                    <a:pt x="0" y="55"/>
                  </a:cubicBezTo>
                  <a:moveTo>
                    <a:pt x="30" y="1"/>
                  </a:moveTo>
                  <a:cubicBezTo>
                    <a:pt x="30" y="1"/>
                    <a:pt x="30" y="1"/>
                    <a:pt x="29" y="1"/>
                  </a:cubicBezTo>
                  <a:cubicBezTo>
                    <a:pt x="29" y="1"/>
                    <a:pt x="29" y="1"/>
                    <a:pt x="29" y="1"/>
                  </a:cubicBezTo>
                  <a:cubicBezTo>
                    <a:pt x="30" y="1"/>
                    <a:pt x="30" y="1"/>
                    <a:pt x="30" y="1"/>
                  </a:cubicBezTo>
                  <a:moveTo>
                    <a:pt x="34" y="0"/>
                  </a:moveTo>
                  <a:cubicBezTo>
                    <a:pt x="33" y="0"/>
                    <a:pt x="33" y="0"/>
                    <a:pt x="32" y="0"/>
                  </a:cubicBezTo>
                  <a:cubicBezTo>
                    <a:pt x="33" y="0"/>
                    <a:pt x="33" y="0"/>
                    <a:pt x="34" y="0"/>
                  </a:cubicBezTo>
                  <a:cubicBezTo>
                    <a:pt x="35" y="0"/>
                    <a:pt x="35" y="0"/>
                    <a:pt x="36" y="0"/>
                  </a:cubicBezTo>
                  <a:cubicBezTo>
                    <a:pt x="37" y="1"/>
                    <a:pt x="38" y="1"/>
                    <a:pt x="39" y="2"/>
                  </a:cubicBezTo>
                  <a:cubicBezTo>
                    <a:pt x="39" y="2"/>
                    <a:pt x="39" y="2"/>
                    <a:pt x="39" y="2"/>
                  </a:cubicBezTo>
                  <a:cubicBezTo>
                    <a:pt x="38" y="1"/>
                    <a:pt x="37" y="1"/>
                    <a:pt x="36" y="0"/>
                  </a:cubicBezTo>
                  <a:cubicBezTo>
                    <a:pt x="35" y="0"/>
                    <a:pt x="35" y="0"/>
                    <a:pt x="34" y="0"/>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0" name="Freeform: Shape 37"/>
            <p:cNvSpPr/>
            <p:nvPr/>
          </p:nvSpPr>
          <p:spPr bwMode="auto">
            <a:xfrm>
              <a:off x="1102389" y="3814062"/>
              <a:ext cx="41275" cy="39688"/>
            </a:xfrm>
            <a:custGeom>
              <a:avLst/>
              <a:gdLst>
                <a:gd name="T0" fmla="*/ 15 w 20"/>
                <a:gd name="T1" fmla="*/ 0 h 20"/>
                <a:gd name="T2" fmla="*/ 13 w 20"/>
                <a:gd name="T3" fmla="*/ 0 h 20"/>
                <a:gd name="T4" fmla="*/ 11 w 20"/>
                <a:gd name="T5" fmla="*/ 1 h 20"/>
                <a:gd name="T6" fmla="*/ 10 w 20"/>
                <a:gd name="T7" fmla="*/ 1 h 20"/>
                <a:gd name="T8" fmla="*/ 0 w 20"/>
                <a:gd name="T9" fmla="*/ 20 h 20"/>
                <a:gd name="T10" fmla="*/ 16 w 20"/>
                <a:gd name="T11" fmla="*/ 11 h 20"/>
                <a:gd name="T12" fmla="*/ 20 w 20"/>
                <a:gd name="T13" fmla="*/ 2 h 20"/>
                <a:gd name="T14" fmla="*/ 17 w 20"/>
                <a:gd name="T15" fmla="*/ 0 h 20"/>
                <a:gd name="T16" fmla="*/ 15 w 2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15" y="0"/>
                  </a:moveTo>
                  <a:cubicBezTo>
                    <a:pt x="14" y="0"/>
                    <a:pt x="14" y="0"/>
                    <a:pt x="13" y="0"/>
                  </a:cubicBezTo>
                  <a:cubicBezTo>
                    <a:pt x="12" y="0"/>
                    <a:pt x="12" y="1"/>
                    <a:pt x="11" y="1"/>
                  </a:cubicBezTo>
                  <a:cubicBezTo>
                    <a:pt x="11" y="1"/>
                    <a:pt x="11" y="1"/>
                    <a:pt x="10" y="1"/>
                  </a:cubicBezTo>
                  <a:cubicBezTo>
                    <a:pt x="0" y="20"/>
                    <a:pt x="0" y="20"/>
                    <a:pt x="0" y="20"/>
                  </a:cubicBezTo>
                  <a:cubicBezTo>
                    <a:pt x="16" y="11"/>
                    <a:pt x="16" y="11"/>
                    <a:pt x="16" y="11"/>
                  </a:cubicBezTo>
                  <a:cubicBezTo>
                    <a:pt x="20" y="2"/>
                    <a:pt x="20" y="2"/>
                    <a:pt x="20" y="2"/>
                  </a:cubicBezTo>
                  <a:cubicBezTo>
                    <a:pt x="19" y="1"/>
                    <a:pt x="18" y="1"/>
                    <a:pt x="17" y="0"/>
                  </a:cubicBezTo>
                  <a:cubicBezTo>
                    <a:pt x="16" y="0"/>
                    <a:pt x="16" y="0"/>
                    <a:pt x="15" y="0"/>
                  </a:cubicBezTo>
                </a:path>
              </a:pathLst>
            </a:custGeom>
            <a:solidFill>
              <a:srgbClr val="C1C0B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1" name="Freeform: Shape 39"/>
            <p:cNvSpPr/>
            <p:nvPr/>
          </p:nvSpPr>
          <p:spPr bwMode="auto">
            <a:xfrm>
              <a:off x="1062701" y="3836287"/>
              <a:ext cx="73025" cy="109538"/>
            </a:xfrm>
            <a:custGeom>
              <a:avLst/>
              <a:gdLst>
                <a:gd name="T0" fmla="*/ 46 w 46"/>
                <a:gd name="T1" fmla="*/ 0 h 69"/>
                <a:gd name="T2" fmla="*/ 25 w 46"/>
                <a:gd name="T3" fmla="*/ 11 h 69"/>
                <a:gd name="T4" fmla="*/ 0 w 46"/>
                <a:gd name="T5" fmla="*/ 56 h 69"/>
                <a:gd name="T6" fmla="*/ 8 w 46"/>
                <a:gd name="T7" fmla="*/ 69 h 69"/>
                <a:gd name="T8" fmla="*/ 46 w 46"/>
                <a:gd name="T9" fmla="*/ 0 h 69"/>
              </a:gdLst>
              <a:ahLst/>
              <a:cxnLst>
                <a:cxn ang="0">
                  <a:pos x="T0" y="T1"/>
                </a:cxn>
                <a:cxn ang="0">
                  <a:pos x="T2" y="T3"/>
                </a:cxn>
                <a:cxn ang="0">
                  <a:pos x="T4" y="T5"/>
                </a:cxn>
                <a:cxn ang="0">
                  <a:pos x="T6" y="T7"/>
                </a:cxn>
                <a:cxn ang="0">
                  <a:pos x="T8" y="T9"/>
                </a:cxn>
              </a:cxnLst>
              <a:rect l="0" t="0" r="r" b="b"/>
              <a:pathLst>
                <a:path w="46" h="69">
                  <a:moveTo>
                    <a:pt x="46" y="0"/>
                  </a:moveTo>
                  <a:lnTo>
                    <a:pt x="25" y="11"/>
                  </a:lnTo>
                  <a:lnTo>
                    <a:pt x="0" y="56"/>
                  </a:lnTo>
                  <a:lnTo>
                    <a:pt x="8" y="6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2" name="Freeform: Shape 40"/>
            <p:cNvSpPr/>
            <p:nvPr/>
          </p:nvSpPr>
          <p:spPr bwMode="auto">
            <a:xfrm>
              <a:off x="916651" y="4058537"/>
              <a:ext cx="84138" cy="147638"/>
            </a:xfrm>
            <a:custGeom>
              <a:avLst/>
              <a:gdLst>
                <a:gd name="T0" fmla="*/ 0 w 53"/>
                <a:gd name="T1" fmla="*/ 81 h 93"/>
                <a:gd name="T2" fmla="*/ 0 w 53"/>
                <a:gd name="T3" fmla="*/ 81 h 93"/>
                <a:gd name="T4" fmla="*/ 8 w 53"/>
                <a:gd name="T5" fmla="*/ 93 h 93"/>
                <a:gd name="T6" fmla="*/ 8 w 53"/>
                <a:gd name="T7" fmla="*/ 93 h 93"/>
                <a:gd name="T8" fmla="*/ 0 w 53"/>
                <a:gd name="T9" fmla="*/ 81 h 93"/>
                <a:gd name="T10" fmla="*/ 45 w 53"/>
                <a:gd name="T11" fmla="*/ 0 h 93"/>
                <a:gd name="T12" fmla="*/ 45 w 53"/>
                <a:gd name="T13" fmla="*/ 0 h 93"/>
                <a:gd name="T14" fmla="*/ 53 w 53"/>
                <a:gd name="T15" fmla="*/ 12 h 93"/>
                <a:gd name="T16" fmla="*/ 53 w 53"/>
                <a:gd name="T17" fmla="*/ 12 h 93"/>
                <a:gd name="T18" fmla="*/ 45 w 53"/>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3">
                  <a:moveTo>
                    <a:pt x="0" y="81"/>
                  </a:moveTo>
                  <a:lnTo>
                    <a:pt x="0" y="81"/>
                  </a:lnTo>
                  <a:lnTo>
                    <a:pt x="8" y="93"/>
                  </a:lnTo>
                  <a:lnTo>
                    <a:pt x="8" y="93"/>
                  </a:lnTo>
                  <a:lnTo>
                    <a:pt x="0" y="81"/>
                  </a:lnTo>
                  <a:close/>
                  <a:moveTo>
                    <a:pt x="45" y="0"/>
                  </a:moveTo>
                  <a:lnTo>
                    <a:pt x="45" y="0"/>
                  </a:lnTo>
                  <a:lnTo>
                    <a:pt x="53" y="12"/>
                  </a:lnTo>
                  <a:lnTo>
                    <a:pt x="53" y="12"/>
                  </a:lnTo>
                  <a:lnTo>
                    <a:pt x="45" y="0"/>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3" name="Freeform: Shape 78"/>
            <p:cNvSpPr/>
            <p:nvPr/>
          </p:nvSpPr>
          <p:spPr bwMode="auto">
            <a:xfrm>
              <a:off x="916651" y="4058537"/>
              <a:ext cx="84138" cy="147638"/>
            </a:xfrm>
            <a:custGeom>
              <a:avLst/>
              <a:gdLst>
                <a:gd name="T0" fmla="*/ 0 w 53"/>
                <a:gd name="T1" fmla="*/ 81 h 93"/>
                <a:gd name="T2" fmla="*/ 0 w 53"/>
                <a:gd name="T3" fmla="*/ 81 h 93"/>
                <a:gd name="T4" fmla="*/ 8 w 53"/>
                <a:gd name="T5" fmla="*/ 93 h 93"/>
                <a:gd name="T6" fmla="*/ 8 w 53"/>
                <a:gd name="T7" fmla="*/ 93 h 93"/>
                <a:gd name="T8" fmla="*/ 0 w 53"/>
                <a:gd name="T9" fmla="*/ 81 h 93"/>
                <a:gd name="T10" fmla="*/ 45 w 53"/>
                <a:gd name="T11" fmla="*/ 0 h 93"/>
                <a:gd name="T12" fmla="*/ 45 w 53"/>
                <a:gd name="T13" fmla="*/ 0 h 93"/>
                <a:gd name="T14" fmla="*/ 53 w 53"/>
                <a:gd name="T15" fmla="*/ 12 h 93"/>
                <a:gd name="T16" fmla="*/ 53 w 53"/>
                <a:gd name="T17" fmla="*/ 12 h 93"/>
                <a:gd name="T18" fmla="*/ 45 w 53"/>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3">
                  <a:moveTo>
                    <a:pt x="0" y="81"/>
                  </a:moveTo>
                  <a:lnTo>
                    <a:pt x="0" y="81"/>
                  </a:lnTo>
                  <a:lnTo>
                    <a:pt x="8" y="93"/>
                  </a:lnTo>
                  <a:lnTo>
                    <a:pt x="8" y="93"/>
                  </a:lnTo>
                  <a:lnTo>
                    <a:pt x="0" y="81"/>
                  </a:lnTo>
                  <a:moveTo>
                    <a:pt x="45" y="0"/>
                  </a:moveTo>
                  <a:lnTo>
                    <a:pt x="45" y="0"/>
                  </a:lnTo>
                  <a:lnTo>
                    <a:pt x="53" y="12"/>
                  </a:lnTo>
                  <a:lnTo>
                    <a:pt x="53" y="1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4" name="Freeform: Shape 80"/>
            <p:cNvSpPr/>
            <p:nvPr/>
          </p:nvSpPr>
          <p:spPr bwMode="auto">
            <a:xfrm>
              <a:off x="916651" y="4058537"/>
              <a:ext cx="84138" cy="147638"/>
            </a:xfrm>
            <a:custGeom>
              <a:avLst/>
              <a:gdLst>
                <a:gd name="T0" fmla="*/ 45 w 53"/>
                <a:gd name="T1" fmla="*/ 0 h 93"/>
                <a:gd name="T2" fmla="*/ 0 w 53"/>
                <a:gd name="T3" fmla="*/ 81 h 93"/>
                <a:gd name="T4" fmla="*/ 8 w 53"/>
                <a:gd name="T5" fmla="*/ 93 h 93"/>
                <a:gd name="T6" fmla="*/ 53 w 53"/>
                <a:gd name="T7" fmla="*/ 12 h 93"/>
                <a:gd name="T8" fmla="*/ 45 w 53"/>
                <a:gd name="T9" fmla="*/ 0 h 93"/>
              </a:gdLst>
              <a:ahLst/>
              <a:cxnLst>
                <a:cxn ang="0">
                  <a:pos x="T0" y="T1"/>
                </a:cxn>
                <a:cxn ang="0">
                  <a:pos x="T2" y="T3"/>
                </a:cxn>
                <a:cxn ang="0">
                  <a:pos x="T4" y="T5"/>
                </a:cxn>
                <a:cxn ang="0">
                  <a:pos x="T6" y="T7"/>
                </a:cxn>
                <a:cxn ang="0">
                  <a:pos x="T8" y="T9"/>
                </a:cxn>
              </a:cxnLst>
              <a:rect l="0" t="0" r="r" b="b"/>
              <a:pathLst>
                <a:path w="53" h="93">
                  <a:moveTo>
                    <a:pt x="45" y="0"/>
                  </a:moveTo>
                  <a:lnTo>
                    <a:pt x="0" y="81"/>
                  </a:lnTo>
                  <a:lnTo>
                    <a:pt x="8" y="93"/>
                  </a:lnTo>
                  <a:lnTo>
                    <a:pt x="53" y="1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5" name="Freeform: Shape 81"/>
            <p:cNvSpPr/>
            <p:nvPr/>
          </p:nvSpPr>
          <p:spPr bwMode="auto">
            <a:xfrm>
              <a:off x="811876" y="3625150"/>
              <a:ext cx="666750" cy="958850"/>
            </a:xfrm>
            <a:custGeom>
              <a:avLst/>
              <a:gdLst>
                <a:gd name="T0" fmla="*/ 11 w 317"/>
                <a:gd name="T1" fmla="*/ 473 h 473"/>
                <a:gd name="T2" fmla="*/ 2 w 317"/>
                <a:gd name="T3" fmla="*/ 432 h 473"/>
                <a:gd name="T4" fmla="*/ 1 w 317"/>
                <a:gd name="T5" fmla="*/ 400 h 473"/>
                <a:gd name="T6" fmla="*/ 11 w 317"/>
                <a:gd name="T7" fmla="*/ 370 h 473"/>
                <a:gd name="T8" fmla="*/ 209 w 317"/>
                <a:gd name="T9" fmla="*/ 0 h 473"/>
                <a:gd name="T10" fmla="*/ 317 w 317"/>
                <a:gd name="T11" fmla="*/ 183 h 473"/>
                <a:gd name="T12" fmla="*/ 232 w 317"/>
                <a:gd name="T13" fmla="*/ 233 h 473"/>
                <a:gd name="T14" fmla="*/ 11 w 317"/>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473">
                  <a:moveTo>
                    <a:pt x="11" y="473"/>
                  </a:moveTo>
                  <a:cubicBezTo>
                    <a:pt x="2" y="432"/>
                    <a:pt x="2" y="432"/>
                    <a:pt x="2" y="432"/>
                  </a:cubicBezTo>
                  <a:cubicBezTo>
                    <a:pt x="0" y="422"/>
                    <a:pt x="0" y="411"/>
                    <a:pt x="1" y="400"/>
                  </a:cubicBezTo>
                  <a:cubicBezTo>
                    <a:pt x="3" y="389"/>
                    <a:pt x="6" y="379"/>
                    <a:pt x="11" y="370"/>
                  </a:cubicBezTo>
                  <a:cubicBezTo>
                    <a:pt x="209" y="0"/>
                    <a:pt x="209" y="0"/>
                    <a:pt x="209" y="0"/>
                  </a:cubicBezTo>
                  <a:cubicBezTo>
                    <a:pt x="317" y="183"/>
                    <a:pt x="317" y="183"/>
                    <a:pt x="317" y="183"/>
                  </a:cubicBezTo>
                  <a:cubicBezTo>
                    <a:pt x="232" y="233"/>
                    <a:pt x="232" y="233"/>
                    <a:pt x="232" y="233"/>
                  </a:cubicBezTo>
                  <a:cubicBezTo>
                    <a:pt x="11" y="473"/>
                    <a:pt x="11" y="473"/>
                    <a:pt x="11" y="473"/>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6" name="Freeform: Shape 82"/>
            <p:cNvSpPr/>
            <p:nvPr/>
          </p:nvSpPr>
          <p:spPr bwMode="auto">
            <a:xfrm>
              <a:off x="881726" y="3971225"/>
              <a:ext cx="596900" cy="560388"/>
            </a:xfrm>
            <a:custGeom>
              <a:avLst/>
              <a:gdLst>
                <a:gd name="T0" fmla="*/ 1 w 376"/>
                <a:gd name="T1" fmla="*/ 353 h 353"/>
                <a:gd name="T2" fmla="*/ 263 w 376"/>
                <a:gd name="T3" fmla="*/ 79 h 353"/>
                <a:gd name="T4" fmla="*/ 376 w 376"/>
                <a:gd name="T5" fmla="*/ 16 h 353"/>
                <a:gd name="T6" fmla="*/ 367 w 376"/>
                <a:gd name="T7" fmla="*/ 0 h 353"/>
                <a:gd name="T8" fmla="*/ 253 w 376"/>
                <a:gd name="T9" fmla="*/ 64 h 353"/>
                <a:gd name="T10" fmla="*/ 0 w 376"/>
                <a:gd name="T11" fmla="*/ 345 h 353"/>
                <a:gd name="T12" fmla="*/ 1 w 376"/>
                <a:gd name="T13" fmla="*/ 353 h 353"/>
              </a:gdLst>
              <a:ahLst/>
              <a:cxnLst>
                <a:cxn ang="0">
                  <a:pos x="T0" y="T1"/>
                </a:cxn>
                <a:cxn ang="0">
                  <a:pos x="T2" y="T3"/>
                </a:cxn>
                <a:cxn ang="0">
                  <a:pos x="T4" y="T5"/>
                </a:cxn>
                <a:cxn ang="0">
                  <a:pos x="T6" y="T7"/>
                </a:cxn>
                <a:cxn ang="0">
                  <a:pos x="T8" y="T9"/>
                </a:cxn>
                <a:cxn ang="0">
                  <a:pos x="T10" y="T11"/>
                </a:cxn>
                <a:cxn ang="0">
                  <a:pos x="T12" y="T13"/>
                </a:cxn>
              </a:cxnLst>
              <a:rect l="0" t="0" r="r" b="b"/>
              <a:pathLst>
                <a:path w="376" h="353">
                  <a:moveTo>
                    <a:pt x="1" y="353"/>
                  </a:moveTo>
                  <a:lnTo>
                    <a:pt x="263" y="79"/>
                  </a:lnTo>
                  <a:lnTo>
                    <a:pt x="376" y="16"/>
                  </a:lnTo>
                  <a:lnTo>
                    <a:pt x="367" y="0"/>
                  </a:lnTo>
                  <a:lnTo>
                    <a:pt x="253" y="64"/>
                  </a:lnTo>
                  <a:lnTo>
                    <a:pt x="0" y="345"/>
                  </a:lnTo>
                  <a:lnTo>
                    <a:pt x="1" y="353"/>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7" name="Freeform: Shape 83"/>
            <p:cNvSpPr/>
            <p:nvPr/>
          </p:nvSpPr>
          <p:spPr bwMode="auto">
            <a:xfrm>
              <a:off x="881726" y="3971225"/>
              <a:ext cx="596900" cy="560388"/>
            </a:xfrm>
            <a:custGeom>
              <a:avLst/>
              <a:gdLst>
                <a:gd name="T0" fmla="*/ 1 w 376"/>
                <a:gd name="T1" fmla="*/ 353 h 353"/>
                <a:gd name="T2" fmla="*/ 263 w 376"/>
                <a:gd name="T3" fmla="*/ 79 h 353"/>
                <a:gd name="T4" fmla="*/ 376 w 376"/>
                <a:gd name="T5" fmla="*/ 16 h 353"/>
                <a:gd name="T6" fmla="*/ 367 w 376"/>
                <a:gd name="T7" fmla="*/ 0 h 353"/>
                <a:gd name="T8" fmla="*/ 253 w 376"/>
                <a:gd name="T9" fmla="*/ 64 h 353"/>
                <a:gd name="T10" fmla="*/ 0 w 376"/>
                <a:gd name="T11" fmla="*/ 345 h 353"/>
                <a:gd name="T12" fmla="*/ 1 w 376"/>
                <a:gd name="T13" fmla="*/ 353 h 353"/>
              </a:gdLst>
              <a:ahLst/>
              <a:cxnLst>
                <a:cxn ang="0">
                  <a:pos x="T0" y="T1"/>
                </a:cxn>
                <a:cxn ang="0">
                  <a:pos x="T2" y="T3"/>
                </a:cxn>
                <a:cxn ang="0">
                  <a:pos x="T4" y="T5"/>
                </a:cxn>
                <a:cxn ang="0">
                  <a:pos x="T6" y="T7"/>
                </a:cxn>
                <a:cxn ang="0">
                  <a:pos x="T8" y="T9"/>
                </a:cxn>
                <a:cxn ang="0">
                  <a:pos x="T10" y="T11"/>
                </a:cxn>
                <a:cxn ang="0">
                  <a:pos x="T12" y="T13"/>
                </a:cxn>
              </a:cxnLst>
              <a:rect l="0" t="0" r="r" b="b"/>
              <a:pathLst>
                <a:path w="376" h="353">
                  <a:moveTo>
                    <a:pt x="1" y="353"/>
                  </a:moveTo>
                  <a:lnTo>
                    <a:pt x="263" y="79"/>
                  </a:lnTo>
                  <a:lnTo>
                    <a:pt x="376" y="16"/>
                  </a:lnTo>
                  <a:lnTo>
                    <a:pt x="367" y="0"/>
                  </a:lnTo>
                  <a:lnTo>
                    <a:pt x="253" y="64"/>
                  </a:lnTo>
                  <a:lnTo>
                    <a:pt x="0" y="345"/>
                  </a:lnTo>
                  <a:lnTo>
                    <a:pt x="1" y="3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8" name="Freeform: Shape 84"/>
            <p:cNvSpPr/>
            <p:nvPr/>
          </p:nvSpPr>
          <p:spPr bwMode="auto">
            <a:xfrm>
              <a:off x="1429414" y="3523550"/>
              <a:ext cx="100013" cy="1588"/>
            </a:xfrm>
            <a:custGeom>
              <a:avLst/>
              <a:gdLst>
                <a:gd name="T0" fmla="*/ 0 w 63"/>
                <a:gd name="T1" fmla="*/ 0 h 1"/>
                <a:gd name="T2" fmla="*/ 0 w 63"/>
                <a:gd name="T3" fmla="*/ 0 h 1"/>
                <a:gd name="T4" fmla="*/ 63 w 63"/>
                <a:gd name="T5" fmla="*/ 1 h 1"/>
                <a:gd name="T6" fmla="*/ 63 w 63"/>
                <a:gd name="T7" fmla="*/ 1 h 1"/>
                <a:gd name="T8" fmla="*/ 0 w 63"/>
                <a:gd name="T9" fmla="*/ 0 h 1"/>
              </a:gdLst>
              <a:ahLst/>
              <a:cxnLst>
                <a:cxn ang="0">
                  <a:pos x="T0" y="T1"/>
                </a:cxn>
                <a:cxn ang="0">
                  <a:pos x="T2" y="T3"/>
                </a:cxn>
                <a:cxn ang="0">
                  <a:pos x="T4" y="T5"/>
                </a:cxn>
                <a:cxn ang="0">
                  <a:pos x="T6" y="T7"/>
                </a:cxn>
                <a:cxn ang="0">
                  <a:pos x="T8" y="T9"/>
                </a:cxn>
              </a:cxnLst>
              <a:rect l="0" t="0" r="r" b="b"/>
              <a:pathLst>
                <a:path w="63" h="1">
                  <a:moveTo>
                    <a:pt x="0" y="0"/>
                  </a:moveTo>
                  <a:lnTo>
                    <a:pt x="0" y="0"/>
                  </a:lnTo>
                  <a:lnTo>
                    <a:pt x="63" y="1"/>
                  </a:lnTo>
                  <a:lnTo>
                    <a:pt x="63" y="1"/>
                  </a:lnTo>
                  <a:lnTo>
                    <a:pt x="0" y="0"/>
                  </a:lnTo>
                  <a:close/>
                </a:path>
              </a:pathLst>
            </a:cu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69" name="Freeform: Shape 85"/>
            <p:cNvSpPr/>
            <p:nvPr/>
          </p:nvSpPr>
          <p:spPr bwMode="auto">
            <a:xfrm>
              <a:off x="1429414" y="3523550"/>
              <a:ext cx="100013" cy="1588"/>
            </a:xfrm>
            <a:custGeom>
              <a:avLst/>
              <a:gdLst>
                <a:gd name="T0" fmla="*/ 0 w 63"/>
                <a:gd name="T1" fmla="*/ 0 h 1"/>
                <a:gd name="T2" fmla="*/ 0 w 63"/>
                <a:gd name="T3" fmla="*/ 0 h 1"/>
                <a:gd name="T4" fmla="*/ 63 w 63"/>
                <a:gd name="T5" fmla="*/ 1 h 1"/>
                <a:gd name="T6" fmla="*/ 63 w 63"/>
                <a:gd name="T7" fmla="*/ 1 h 1"/>
                <a:gd name="T8" fmla="*/ 0 w 63"/>
                <a:gd name="T9" fmla="*/ 0 h 1"/>
              </a:gdLst>
              <a:ahLst/>
              <a:cxnLst>
                <a:cxn ang="0">
                  <a:pos x="T0" y="T1"/>
                </a:cxn>
                <a:cxn ang="0">
                  <a:pos x="T2" y="T3"/>
                </a:cxn>
                <a:cxn ang="0">
                  <a:pos x="T4" y="T5"/>
                </a:cxn>
                <a:cxn ang="0">
                  <a:pos x="T6" y="T7"/>
                </a:cxn>
                <a:cxn ang="0">
                  <a:pos x="T8" y="T9"/>
                </a:cxn>
              </a:cxnLst>
              <a:rect l="0" t="0" r="r" b="b"/>
              <a:pathLst>
                <a:path w="63" h="1">
                  <a:moveTo>
                    <a:pt x="0" y="0"/>
                  </a:moveTo>
                  <a:lnTo>
                    <a:pt x="0" y="0"/>
                  </a:lnTo>
                  <a:lnTo>
                    <a:pt x="63" y="1"/>
                  </a:lnTo>
                  <a:lnTo>
                    <a:pt x="6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0" name="Freeform: Shape 86"/>
            <p:cNvSpPr/>
            <p:nvPr/>
          </p:nvSpPr>
          <p:spPr bwMode="auto">
            <a:xfrm>
              <a:off x="1429414" y="3523550"/>
              <a:ext cx="284163" cy="346075"/>
            </a:xfrm>
            <a:custGeom>
              <a:avLst/>
              <a:gdLst>
                <a:gd name="T0" fmla="*/ 0 w 179"/>
                <a:gd name="T1" fmla="*/ 0 h 218"/>
                <a:gd name="T2" fmla="*/ 120 w 179"/>
                <a:gd name="T3" fmla="*/ 194 h 218"/>
                <a:gd name="T4" fmla="*/ 134 w 179"/>
                <a:gd name="T5" fmla="*/ 218 h 218"/>
                <a:gd name="T6" fmla="*/ 179 w 179"/>
                <a:gd name="T7" fmla="*/ 192 h 218"/>
                <a:gd name="T8" fmla="*/ 63 w 179"/>
                <a:gd name="T9" fmla="*/ 1 h 218"/>
                <a:gd name="T10" fmla="*/ 0 w 179"/>
                <a:gd name="T11" fmla="*/ 0 h 218"/>
              </a:gdLst>
              <a:ahLst/>
              <a:cxnLst>
                <a:cxn ang="0">
                  <a:pos x="T0" y="T1"/>
                </a:cxn>
                <a:cxn ang="0">
                  <a:pos x="T2" y="T3"/>
                </a:cxn>
                <a:cxn ang="0">
                  <a:pos x="T4" y="T5"/>
                </a:cxn>
                <a:cxn ang="0">
                  <a:pos x="T6" y="T7"/>
                </a:cxn>
                <a:cxn ang="0">
                  <a:pos x="T8" y="T9"/>
                </a:cxn>
                <a:cxn ang="0">
                  <a:pos x="T10" y="T11"/>
                </a:cxn>
              </a:cxnLst>
              <a:rect l="0" t="0" r="r" b="b"/>
              <a:pathLst>
                <a:path w="179" h="218">
                  <a:moveTo>
                    <a:pt x="0" y="0"/>
                  </a:moveTo>
                  <a:lnTo>
                    <a:pt x="120" y="194"/>
                  </a:lnTo>
                  <a:lnTo>
                    <a:pt x="134" y="218"/>
                  </a:lnTo>
                  <a:lnTo>
                    <a:pt x="179" y="192"/>
                  </a:lnTo>
                  <a:lnTo>
                    <a:pt x="63" y="1"/>
                  </a:lnTo>
                  <a:lnTo>
                    <a:pt x="0" y="0"/>
                  </a:lnTo>
                  <a:close/>
                </a:path>
              </a:pathLst>
            </a:custGeom>
            <a:solidFill>
              <a:srgbClr val="CDCDC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1" name="Freeform: Shape 87"/>
            <p:cNvSpPr/>
            <p:nvPr/>
          </p:nvSpPr>
          <p:spPr bwMode="auto">
            <a:xfrm>
              <a:off x="1429414" y="3523550"/>
              <a:ext cx="284163" cy="346075"/>
            </a:xfrm>
            <a:custGeom>
              <a:avLst/>
              <a:gdLst>
                <a:gd name="T0" fmla="*/ 0 w 179"/>
                <a:gd name="T1" fmla="*/ 0 h 218"/>
                <a:gd name="T2" fmla="*/ 120 w 179"/>
                <a:gd name="T3" fmla="*/ 194 h 218"/>
                <a:gd name="T4" fmla="*/ 134 w 179"/>
                <a:gd name="T5" fmla="*/ 218 h 218"/>
                <a:gd name="T6" fmla="*/ 179 w 179"/>
                <a:gd name="T7" fmla="*/ 192 h 218"/>
                <a:gd name="T8" fmla="*/ 63 w 179"/>
                <a:gd name="T9" fmla="*/ 1 h 218"/>
                <a:gd name="T10" fmla="*/ 0 w 179"/>
                <a:gd name="T11" fmla="*/ 0 h 218"/>
              </a:gdLst>
              <a:ahLst/>
              <a:cxnLst>
                <a:cxn ang="0">
                  <a:pos x="T0" y="T1"/>
                </a:cxn>
                <a:cxn ang="0">
                  <a:pos x="T2" y="T3"/>
                </a:cxn>
                <a:cxn ang="0">
                  <a:pos x="T4" y="T5"/>
                </a:cxn>
                <a:cxn ang="0">
                  <a:pos x="T6" y="T7"/>
                </a:cxn>
                <a:cxn ang="0">
                  <a:pos x="T8" y="T9"/>
                </a:cxn>
                <a:cxn ang="0">
                  <a:pos x="T10" y="T11"/>
                </a:cxn>
              </a:cxnLst>
              <a:rect l="0" t="0" r="r" b="b"/>
              <a:pathLst>
                <a:path w="179" h="218">
                  <a:moveTo>
                    <a:pt x="0" y="0"/>
                  </a:moveTo>
                  <a:lnTo>
                    <a:pt x="120" y="194"/>
                  </a:lnTo>
                  <a:lnTo>
                    <a:pt x="134" y="218"/>
                  </a:lnTo>
                  <a:lnTo>
                    <a:pt x="179" y="192"/>
                  </a:lnTo>
                  <a:lnTo>
                    <a:pt x="6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2" name="Freeform: Shape 88"/>
            <p:cNvSpPr/>
            <p:nvPr/>
          </p:nvSpPr>
          <p:spPr bwMode="auto">
            <a:xfrm>
              <a:off x="1642139" y="3828350"/>
              <a:ext cx="88900" cy="66675"/>
            </a:xfrm>
            <a:custGeom>
              <a:avLst/>
              <a:gdLst>
                <a:gd name="T0" fmla="*/ 45 w 56"/>
                <a:gd name="T1" fmla="*/ 0 h 42"/>
                <a:gd name="T2" fmla="*/ 0 w 56"/>
                <a:gd name="T3" fmla="*/ 26 h 42"/>
                <a:gd name="T4" fmla="*/ 9 w 56"/>
                <a:gd name="T5" fmla="*/ 42 h 42"/>
                <a:gd name="T6" fmla="*/ 56 w 56"/>
                <a:gd name="T7" fmla="*/ 16 h 42"/>
                <a:gd name="T8" fmla="*/ 45 w 56"/>
                <a:gd name="T9" fmla="*/ 0 h 42"/>
              </a:gdLst>
              <a:ahLst/>
              <a:cxnLst>
                <a:cxn ang="0">
                  <a:pos x="T0" y="T1"/>
                </a:cxn>
                <a:cxn ang="0">
                  <a:pos x="T2" y="T3"/>
                </a:cxn>
                <a:cxn ang="0">
                  <a:pos x="T4" y="T5"/>
                </a:cxn>
                <a:cxn ang="0">
                  <a:pos x="T6" y="T7"/>
                </a:cxn>
                <a:cxn ang="0">
                  <a:pos x="T8" y="T9"/>
                </a:cxn>
              </a:cxnLst>
              <a:rect l="0" t="0" r="r" b="b"/>
              <a:pathLst>
                <a:path w="56" h="42">
                  <a:moveTo>
                    <a:pt x="45" y="0"/>
                  </a:moveTo>
                  <a:lnTo>
                    <a:pt x="0" y="26"/>
                  </a:lnTo>
                  <a:lnTo>
                    <a:pt x="9" y="42"/>
                  </a:lnTo>
                  <a:lnTo>
                    <a:pt x="56" y="16"/>
                  </a:lnTo>
                  <a:lnTo>
                    <a:pt x="45" y="0"/>
                  </a:lnTo>
                  <a:close/>
                </a:path>
              </a:pathLst>
            </a:custGeom>
            <a:solidFill>
              <a:srgbClr val="AEADA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3" name="Freeform: Shape 89"/>
            <p:cNvSpPr/>
            <p:nvPr/>
          </p:nvSpPr>
          <p:spPr bwMode="auto">
            <a:xfrm>
              <a:off x="1642139" y="3828350"/>
              <a:ext cx="88900" cy="66675"/>
            </a:xfrm>
            <a:custGeom>
              <a:avLst/>
              <a:gdLst>
                <a:gd name="T0" fmla="*/ 45 w 56"/>
                <a:gd name="T1" fmla="*/ 0 h 42"/>
                <a:gd name="T2" fmla="*/ 0 w 56"/>
                <a:gd name="T3" fmla="*/ 26 h 42"/>
                <a:gd name="T4" fmla="*/ 9 w 56"/>
                <a:gd name="T5" fmla="*/ 42 h 42"/>
                <a:gd name="T6" fmla="*/ 56 w 56"/>
                <a:gd name="T7" fmla="*/ 16 h 42"/>
                <a:gd name="T8" fmla="*/ 45 w 56"/>
                <a:gd name="T9" fmla="*/ 0 h 42"/>
              </a:gdLst>
              <a:ahLst/>
              <a:cxnLst>
                <a:cxn ang="0">
                  <a:pos x="T0" y="T1"/>
                </a:cxn>
                <a:cxn ang="0">
                  <a:pos x="T2" y="T3"/>
                </a:cxn>
                <a:cxn ang="0">
                  <a:pos x="T4" y="T5"/>
                </a:cxn>
                <a:cxn ang="0">
                  <a:pos x="T6" y="T7"/>
                </a:cxn>
                <a:cxn ang="0">
                  <a:pos x="T8" y="T9"/>
                </a:cxn>
              </a:cxnLst>
              <a:rect l="0" t="0" r="r" b="b"/>
              <a:pathLst>
                <a:path w="56" h="42">
                  <a:moveTo>
                    <a:pt x="45" y="0"/>
                  </a:moveTo>
                  <a:lnTo>
                    <a:pt x="0" y="26"/>
                  </a:lnTo>
                  <a:lnTo>
                    <a:pt x="9" y="42"/>
                  </a:lnTo>
                  <a:lnTo>
                    <a:pt x="56" y="16"/>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4" name="Freeform: Shape 90"/>
            <p:cNvSpPr/>
            <p:nvPr/>
          </p:nvSpPr>
          <p:spPr bwMode="auto">
            <a:xfrm>
              <a:off x="1242089" y="3625150"/>
              <a:ext cx="236538" cy="371475"/>
            </a:xfrm>
            <a:custGeom>
              <a:avLst/>
              <a:gdLst>
                <a:gd name="T0" fmla="*/ 6 w 149"/>
                <a:gd name="T1" fmla="*/ 0 h 234"/>
                <a:gd name="T2" fmla="*/ 6 w 149"/>
                <a:gd name="T3" fmla="*/ 0 h 234"/>
                <a:gd name="T4" fmla="*/ 0 w 149"/>
                <a:gd name="T5" fmla="*/ 10 h 234"/>
                <a:gd name="T6" fmla="*/ 130 w 149"/>
                <a:gd name="T7" fmla="*/ 223 h 234"/>
                <a:gd name="T8" fmla="*/ 140 w 149"/>
                <a:gd name="T9" fmla="*/ 218 h 234"/>
                <a:gd name="T10" fmla="*/ 149 w 149"/>
                <a:gd name="T11" fmla="*/ 234 h 234"/>
                <a:gd name="T12" fmla="*/ 6 w 149"/>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149" h="234">
                  <a:moveTo>
                    <a:pt x="6" y="0"/>
                  </a:moveTo>
                  <a:lnTo>
                    <a:pt x="6" y="0"/>
                  </a:lnTo>
                  <a:lnTo>
                    <a:pt x="0" y="10"/>
                  </a:lnTo>
                  <a:lnTo>
                    <a:pt x="130" y="223"/>
                  </a:lnTo>
                  <a:lnTo>
                    <a:pt x="140" y="218"/>
                  </a:lnTo>
                  <a:lnTo>
                    <a:pt x="149" y="234"/>
                  </a:lnTo>
                  <a:lnTo>
                    <a:pt x="6"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5" name="Freeform: Shape 91"/>
            <p:cNvSpPr/>
            <p:nvPr/>
          </p:nvSpPr>
          <p:spPr bwMode="auto">
            <a:xfrm>
              <a:off x="1242089" y="3625150"/>
              <a:ext cx="236538" cy="371475"/>
            </a:xfrm>
            <a:custGeom>
              <a:avLst/>
              <a:gdLst>
                <a:gd name="T0" fmla="*/ 6 w 149"/>
                <a:gd name="T1" fmla="*/ 0 h 234"/>
                <a:gd name="T2" fmla="*/ 6 w 149"/>
                <a:gd name="T3" fmla="*/ 0 h 234"/>
                <a:gd name="T4" fmla="*/ 0 w 149"/>
                <a:gd name="T5" fmla="*/ 10 h 234"/>
                <a:gd name="T6" fmla="*/ 130 w 149"/>
                <a:gd name="T7" fmla="*/ 223 h 234"/>
                <a:gd name="T8" fmla="*/ 140 w 149"/>
                <a:gd name="T9" fmla="*/ 218 h 234"/>
                <a:gd name="T10" fmla="*/ 149 w 149"/>
                <a:gd name="T11" fmla="*/ 234 h 234"/>
                <a:gd name="T12" fmla="*/ 6 w 149"/>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149" h="234">
                  <a:moveTo>
                    <a:pt x="6" y="0"/>
                  </a:moveTo>
                  <a:lnTo>
                    <a:pt x="6" y="0"/>
                  </a:lnTo>
                  <a:lnTo>
                    <a:pt x="0" y="10"/>
                  </a:lnTo>
                  <a:lnTo>
                    <a:pt x="130" y="223"/>
                  </a:lnTo>
                  <a:lnTo>
                    <a:pt x="140" y="218"/>
                  </a:lnTo>
                  <a:lnTo>
                    <a:pt x="149" y="23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6" name="Freeform: Shape 92"/>
            <p:cNvSpPr/>
            <p:nvPr/>
          </p:nvSpPr>
          <p:spPr bwMode="auto">
            <a:xfrm>
              <a:off x="1448464" y="3971225"/>
              <a:ext cx="30163" cy="33338"/>
            </a:xfrm>
            <a:custGeom>
              <a:avLst/>
              <a:gdLst>
                <a:gd name="T0" fmla="*/ 10 w 19"/>
                <a:gd name="T1" fmla="*/ 0 h 21"/>
                <a:gd name="T2" fmla="*/ 0 w 19"/>
                <a:gd name="T3" fmla="*/ 5 h 21"/>
                <a:gd name="T4" fmla="*/ 10 w 19"/>
                <a:gd name="T5" fmla="*/ 21 h 21"/>
                <a:gd name="T6" fmla="*/ 19 w 19"/>
                <a:gd name="T7" fmla="*/ 16 h 21"/>
                <a:gd name="T8" fmla="*/ 10 w 19"/>
                <a:gd name="T9" fmla="*/ 0 h 21"/>
              </a:gdLst>
              <a:ahLst/>
              <a:cxnLst>
                <a:cxn ang="0">
                  <a:pos x="T0" y="T1"/>
                </a:cxn>
                <a:cxn ang="0">
                  <a:pos x="T2" y="T3"/>
                </a:cxn>
                <a:cxn ang="0">
                  <a:pos x="T4" y="T5"/>
                </a:cxn>
                <a:cxn ang="0">
                  <a:pos x="T6" y="T7"/>
                </a:cxn>
                <a:cxn ang="0">
                  <a:pos x="T8" y="T9"/>
                </a:cxn>
              </a:cxnLst>
              <a:rect l="0" t="0" r="r" b="b"/>
              <a:pathLst>
                <a:path w="19" h="21">
                  <a:moveTo>
                    <a:pt x="10" y="0"/>
                  </a:moveTo>
                  <a:lnTo>
                    <a:pt x="0" y="5"/>
                  </a:lnTo>
                  <a:lnTo>
                    <a:pt x="10" y="21"/>
                  </a:lnTo>
                  <a:lnTo>
                    <a:pt x="19" y="16"/>
                  </a:lnTo>
                  <a:lnTo>
                    <a:pt x="10" y="0"/>
                  </a:lnTo>
                  <a:close/>
                </a:path>
              </a:pathLst>
            </a:custGeom>
            <a:solidFill>
              <a:srgbClr val="C1C0B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7" name="Freeform: Shape 93"/>
            <p:cNvSpPr/>
            <p:nvPr/>
          </p:nvSpPr>
          <p:spPr bwMode="auto">
            <a:xfrm>
              <a:off x="1448464" y="3971225"/>
              <a:ext cx="30163" cy="33338"/>
            </a:xfrm>
            <a:custGeom>
              <a:avLst/>
              <a:gdLst>
                <a:gd name="T0" fmla="*/ 10 w 19"/>
                <a:gd name="T1" fmla="*/ 0 h 21"/>
                <a:gd name="T2" fmla="*/ 0 w 19"/>
                <a:gd name="T3" fmla="*/ 5 h 21"/>
                <a:gd name="T4" fmla="*/ 10 w 19"/>
                <a:gd name="T5" fmla="*/ 21 h 21"/>
                <a:gd name="T6" fmla="*/ 19 w 19"/>
                <a:gd name="T7" fmla="*/ 16 h 21"/>
                <a:gd name="T8" fmla="*/ 10 w 19"/>
                <a:gd name="T9" fmla="*/ 0 h 21"/>
              </a:gdLst>
              <a:ahLst/>
              <a:cxnLst>
                <a:cxn ang="0">
                  <a:pos x="T0" y="T1"/>
                </a:cxn>
                <a:cxn ang="0">
                  <a:pos x="T2" y="T3"/>
                </a:cxn>
                <a:cxn ang="0">
                  <a:pos x="T4" y="T5"/>
                </a:cxn>
                <a:cxn ang="0">
                  <a:pos x="T6" y="T7"/>
                </a:cxn>
                <a:cxn ang="0">
                  <a:pos x="T8" y="T9"/>
                </a:cxn>
              </a:cxnLst>
              <a:rect l="0" t="0" r="r" b="b"/>
              <a:pathLst>
                <a:path w="19" h="21">
                  <a:moveTo>
                    <a:pt x="10" y="0"/>
                  </a:moveTo>
                  <a:lnTo>
                    <a:pt x="0" y="5"/>
                  </a:lnTo>
                  <a:lnTo>
                    <a:pt x="10" y="21"/>
                  </a:lnTo>
                  <a:lnTo>
                    <a:pt x="19" y="1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8" name="Freeform: Shape 94"/>
            <p:cNvSpPr/>
            <p:nvPr/>
          </p:nvSpPr>
          <p:spPr bwMode="auto">
            <a:xfrm>
              <a:off x="1040476" y="3142550"/>
              <a:ext cx="158750" cy="125413"/>
            </a:xfrm>
            <a:custGeom>
              <a:avLst/>
              <a:gdLst>
                <a:gd name="T0" fmla="*/ 31 w 75"/>
                <a:gd name="T1" fmla="*/ 24 h 62"/>
                <a:gd name="T2" fmla="*/ 75 w 75"/>
                <a:gd name="T3" fmla="*/ 22 h 62"/>
                <a:gd name="T4" fmla="*/ 23 w 75"/>
                <a:gd name="T5" fmla="*/ 10 h 62"/>
                <a:gd name="T6" fmla="*/ 8 w 75"/>
                <a:gd name="T7" fmla="*/ 62 h 62"/>
                <a:gd name="T8" fmla="*/ 31 w 75"/>
                <a:gd name="T9" fmla="*/ 24 h 62"/>
              </a:gdLst>
              <a:ahLst/>
              <a:cxnLst>
                <a:cxn ang="0">
                  <a:pos x="T0" y="T1"/>
                </a:cxn>
                <a:cxn ang="0">
                  <a:pos x="T2" y="T3"/>
                </a:cxn>
                <a:cxn ang="0">
                  <a:pos x="T4" y="T5"/>
                </a:cxn>
                <a:cxn ang="0">
                  <a:pos x="T6" y="T7"/>
                </a:cxn>
                <a:cxn ang="0">
                  <a:pos x="T8" y="T9"/>
                </a:cxn>
              </a:cxnLst>
              <a:rect l="0" t="0" r="r" b="b"/>
              <a:pathLst>
                <a:path w="75" h="62">
                  <a:moveTo>
                    <a:pt x="31" y="24"/>
                  </a:moveTo>
                  <a:cubicBezTo>
                    <a:pt x="45" y="16"/>
                    <a:pt x="61" y="16"/>
                    <a:pt x="75" y="22"/>
                  </a:cubicBezTo>
                  <a:cubicBezTo>
                    <a:pt x="61" y="6"/>
                    <a:pt x="39" y="0"/>
                    <a:pt x="23" y="10"/>
                  </a:cubicBezTo>
                  <a:cubicBezTo>
                    <a:pt x="6" y="20"/>
                    <a:pt x="0" y="42"/>
                    <a:pt x="8" y="62"/>
                  </a:cubicBezTo>
                  <a:cubicBezTo>
                    <a:pt x="10" y="46"/>
                    <a:pt x="18" y="32"/>
                    <a:pt x="31" y="24"/>
                  </a:cubicBezTo>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79" name="Freeform: Shape 95"/>
            <p:cNvSpPr/>
            <p:nvPr/>
          </p:nvSpPr>
          <p:spPr bwMode="auto">
            <a:xfrm>
              <a:off x="1078576" y="3148900"/>
              <a:ext cx="46038" cy="68263"/>
            </a:xfrm>
            <a:custGeom>
              <a:avLst/>
              <a:gdLst>
                <a:gd name="T0" fmla="*/ 29 w 29"/>
                <a:gd name="T1" fmla="*/ 41 h 43"/>
                <a:gd name="T2" fmla="*/ 25 w 29"/>
                <a:gd name="T3" fmla="*/ 43 h 43"/>
                <a:gd name="T4" fmla="*/ 0 w 29"/>
                <a:gd name="T5" fmla="*/ 2 h 43"/>
                <a:gd name="T6" fmla="*/ 4 w 29"/>
                <a:gd name="T7" fmla="*/ 0 h 43"/>
                <a:gd name="T8" fmla="*/ 29 w 29"/>
                <a:gd name="T9" fmla="*/ 41 h 43"/>
              </a:gdLst>
              <a:ahLst/>
              <a:cxnLst>
                <a:cxn ang="0">
                  <a:pos x="T0" y="T1"/>
                </a:cxn>
                <a:cxn ang="0">
                  <a:pos x="T2" y="T3"/>
                </a:cxn>
                <a:cxn ang="0">
                  <a:pos x="T4" y="T5"/>
                </a:cxn>
                <a:cxn ang="0">
                  <a:pos x="T6" y="T7"/>
                </a:cxn>
                <a:cxn ang="0">
                  <a:pos x="T8" y="T9"/>
                </a:cxn>
              </a:cxnLst>
              <a:rect l="0" t="0" r="r" b="b"/>
              <a:pathLst>
                <a:path w="29" h="43">
                  <a:moveTo>
                    <a:pt x="29" y="41"/>
                  </a:moveTo>
                  <a:lnTo>
                    <a:pt x="25" y="43"/>
                  </a:lnTo>
                  <a:lnTo>
                    <a:pt x="0" y="2"/>
                  </a:lnTo>
                  <a:lnTo>
                    <a:pt x="4" y="0"/>
                  </a:lnTo>
                  <a:lnTo>
                    <a:pt x="29" y="41"/>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0" name="Freeform: Shape 96"/>
            <p:cNvSpPr/>
            <p:nvPr/>
          </p:nvSpPr>
          <p:spPr bwMode="auto">
            <a:xfrm>
              <a:off x="1040476" y="3171125"/>
              <a:ext cx="46038" cy="68263"/>
            </a:xfrm>
            <a:custGeom>
              <a:avLst/>
              <a:gdLst>
                <a:gd name="T0" fmla="*/ 4 w 29"/>
                <a:gd name="T1" fmla="*/ 0 h 43"/>
                <a:gd name="T2" fmla="*/ 0 w 29"/>
                <a:gd name="T3" fmla="*/ 1 h 43"/>
                <a:gd name="T4" fmla="*/ 25 w 29"/>
                <a:gd name="T5" fmla="*/ 43 h 43"/>
                <a:gd name="T6" fmla="*/ 29 w 29"/>
                <a:gd name="T7" fmla="*/ 41 h 43"/>
                <a:gd name="T8" fmla="*/ 4 w 29"/>
                <a:gd name="T9" fmla="*/ 0 h 43"/>
              </a:gdLst>
              <a:ahLst/>
              <a:cxnLst>
                <a:cxn ang="0">
                  <a:pos x="T0" y="T1"/>
                </a:cxn>
                <a:cxn ang="0">
                  <a:pos x="T2" y="T3"/>
                </a:cxn>
                <a:cxn ang="0">
                  <a:pos x="T4" y="T5"/>
                </a:cxn>
                <a:cxn ang="0">
                  <a:pos x="T6" y="T7"/>
                </a:cxn>
                <a:cxn ang="0">
                  <a:pos x="T8" y="T9"/>
                </a:cxn>
              </a:cxnLst>
              <a:rect l="0" t="0" r="r" b="b"/>
              <a:pathLst>
                <a:path w="29" h="43">
                  <a:moveTo>
                    <a:pt x="4" y="0"/>
                  </a:moveTo>
                  <a:lnTo>
                    <a:pt x="0" y="1"/>
                  </a:lnTo>
                  <a:lnTo>
                    <a:pt x="25" y="43"/>
                  </a:lnTo>
                  <a:lnTo>
                    <a:pt x="29" y="41"/>
                  </a:lnTo>
                  <a:lnTo>
                    <a:pt x="4"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1" name="Freeform: Shape 97"/>
            <p:cNvSpPr/>
            <p:nvPr/>
          </p:nvSpPr>
          <p:spPr bwMode="auto">
            <a:xfrm>
              <a:off x="1116676" y="3126675"/>
              <a:ext cx="44450" cy="68263"/>
            </a:xfrm>
            <a:custGeom>
              <a:avLst/>
              <a:gdLst>
                <a:gd name="T0" fmla="*/ 3 w 28"/>
                <a:gd name="T1" fmla="*/ 0 h 43"/>
                <a:gd name="T2" fmla="*/ 0 w 28"/>
                <a:gd name="T3" fmla="*/ 2 h 43"/>
                <a:gd name="T4" fmla="*/ 25 w 28"/>
                <a:gd name="T5" fmla="*/ 43 h 43"/>
                <a:gd name="T6" fmla="*/ 28 w 28"/>
                <a:gd name="T7" fmla="*/ 42 h 43"/>
                <a:gd name="T8" fmla="*/ 3 w 28"/>
                <a:gd name="T9" fmla="*/ 0 h 43"/>
              </a:gdLst>
              <a:ahLst/>
              <a:cxnLst>
                <a:cxn ang="0">
                  <a:pos x="T0" y="T1"/>
                </a:cxn>
                <a:cxn ang="0">
                  <a:pos x="T2" y="T3"/>
                </a:cxn>
                <a:cxn ang="0">
                  <a:pos x="T4" y="T5"/>
                </a:cxn>
                <a:cxn ang="0">
                  <a:pos x="T6" y="T7"/>
                </a:cxn>
                <a:cxn ang="0">
                  <a:pos x="T8" y="T9"/>
                </a:cxn>
              </a:cxnLst>
              <a:rect l="0" t="0" r="r" b="b"/>
              <a:pathLst>
                <a:path w="28" h="43">
                  <a:moveTo>
                    <a:pt x="3" y="0"/>
                  </a:moveTo>
                  <a:lnTo>
                    <a:pt x="0" y="2"/>
                  </a:lnTo>
                  <a:lnTo>
                    <a:pt x="25" y="43"/>
                  </a:lnTo>
                  <a:lnTo>
                    <a:pt x="28" y="42"/>
                  </a:lnTo>
                  <a:lnTo>
                    <a:pt x="3"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2" name="Freeform: Shape 98"/>
            <p:cNvSpPr/>
            <p:nvPr/>
          </p:nvSpPr>
          <p:spPr bwMode="auto">
            <a:xfrm>
              <a:off x="1116676" y="3126675"/>
              <a:ext cx="44450" cy="68263"/>
            </a:xfrm>
            <a:custGeom>
              <a:avLst/>
              <a:gdLst>
                <a:gd name="T0" fmla="*/ 3 w 28"/>
                <a:gd name="T1" fmla="*/ 0 h 43"/>
                <a:gd name="T2" fmla="*/ 0 w 28"/>
                <a:gd name="T3" fmla="*/ 2 h 43"/>
                <a:gd name="T4" fmla="*/ 25 w 28"/>
                <a:gd name="T5" fmla="*/ 43 h 43"/>
                <a:gd name="T6" fmla="*/ 28 w 28"/>
                <a:gd name="T7" fmla="*/ 42 h 43"/>
                <a:gd name="T8" fmla="*/ 3 w 28"/>
                <a:gd name="T9" fmla="*/ 0 h 43"/>
              </a:gdLst>
              <a:ahLst/>
              <a:cxnLst>
                <a:cxn ang="0">
                  <a:pos x="T0" y="T1"/>
                </a:cxn>
                <a:cxn ang="0">
                  <a:pos x="T2" y="T3"/>
                </a:cxn>
                <a:cxn ang="0">
                  <a:pos x="T4" y="T5"/>
                </a:cxn>
                <a:cxn ang="0">
                  <a:pos x="T6" y="T7"/>
                </a:cxn>
                <a:cxn ang="0">
                  <a:pos x="T8" y="T9"/>
                </a:cxn>
              </a:cxnLst>
              <a:rect l="0" t="0" r="r" b="b"/>
              <a:pathLst>
                <a:path w="28" h="43">
                  <a:moveTo>
                    <a:pt x="3" y="0"/>
                  </a:moveTo>
                  <a:lnTo>
                    <a:pt x="0" y="2"/>
                  </a:lnTo>
                  <a:lnTo>
                    <a:pt x="25" y="43"/>
                  </a:lnTo>
                  <a:lnTo>
                    <a:pt x="28" y="4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3" name="Freeform: Shape 99"/>
            <p:cNvSpPr/>
            <p:nvPr/>
          </p:nvSpPr>
          <p:spPr bwMode="auto">
            <a:xfrm>
              <a:off x="1050001" y="3098100"/>
              <a:ext cx="96838" cy="23813"/>
            </a:xfrm>
            <a:custGeom>
              <a:avLst/>
              <a:gdLst>
                <a:gd name="T0" fmla="*/ 2 w 46"/>
                <a:gd name="T1" fmla="*/ 0 h 12"/>
                <a:gd name="T2" fmla="*/ 0 w 46"/>
                <a:gd name="T3" fmla="*/ 0 h 12"/>
                <a:gd name="T4" fmla="*/ 0 w 46"/>
                <a:gd name="T5" fmla="*/ 0 h 12"/>
                <a:gd name="T6" fmla="*/ 2 w 46"/>
                <a:gd name="T7" fmla="*/ 0 h 12"/>
                <a:gd name="T8" fmla="*/ 46 w 46"/>
                <a:gd name="T9" fmla="*/ 12 h 12"/>
                <a:gd name="T10" fmla="*/ 2 w 46"/>
                <a:gd name="T11" fmla="*/ 0 h 12"/>
              </a:gdLst>
              <a:ahLst/>
              <a:cxnLst>
                <a:cxn ang="0">
                  <a:pos x="T0" y="T1"/>
                </a:cxn>
                <a:cxn ang="0">
                  <a:pos x="T2" y="T3"/>
                </a:cxn>
                <a:cxn ang="0">
                  <a:pos x="T4" y="T5"/>
                </a:cxn>
                <a:cxn ang="0">
                  <a:pos x="T6" y="T7"/>
                </a:cxn>
                <a:cxn ang="0">
                  <a:pos x="T8" y="T9"/>
                </a:cxn>
                <a:cxn ang="0">
                  <a:pos x="T10" y="T11"/>
                </a:cxn>
              </a:cxnLst>
              <a:rect l="0" t="0" r="r" b="b"/>
              <a:pathLst>
                <a:path w="46" h="12">
                  <a:moveTo>
                    <a:pt x="2" y="0"/>
                  </a:moveTo>
                  <a:cubicBezTo>
                    <a:pt x="2" y="0"/>
                    <a:pt x="1" y="0"/>
                    <a:pt x="0" y="0"/>
                  </a:cubicBezTo>
                  <a:cubicBezTo>
                    <a:pt x="0" y="0"/>
                    <a:pt x="0" y="0"/>
                    <a:pt x="0" y="0"/>
                  </a:cubicBezTo>
                  <a:cubicBezTo>
                    <a:pt x="1" y="0"/>
                    <a:pt x="2" y="0"/>
                    <a:pt x="2" y="0"/>
                  </a:cubicBezTo>
                  <a:cubicBezTo>
                    <a:pt x="17" y="0"/>
                    <a:pt x="32" y="4"/>
                    <a:pt x="46" y="12"/>
                  </a:cubicBezTo>
                  <a:cubicBezTo>
                    <a:pt x="32" y="4"/>
                    <a:pt x="17" y="0"/>
                    <a:pt x="2" y="0"/>
                  </a:cubicBezTo>
                </a:path>
              </a:pathLst>
            </a:custGeom>
            <a:solidFill>
              <a:srgbClr val="E6E5E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4" name="Freeform: Shape 100"/>
            <p:cNvSpPr/>
            <p:nvPr/>
          </p:nvSpPr>
          <p:spPr bwMode="auto">
            <a:xfrm>
              <a:off x="1234151" y="3207637"/>
              <a:ext cx="538163" cy="874713"/>
            </a:xfrm>
            <a:custGeom>
              <a:avLst/>
              <a:gdLst>
                <a:gd name="T0" fmla="*/ 0 w 256"/>
                <a:gd name="T1" fmla="*/ 0 h 432"/>
                <a:gd name="T2" fmla="*/ 13 w 256"/>
                <a:gd name="T3" fmla="*/ 83 h 432"/>
                <a:gd name="T4" fmla="*/ 155 w 256"/>
                <a:gd name="T5" fmla="*/ 323 h 432"/>
                <a:gd name="T6" fmla="*/ 256 w 256"/>
                <a:gd name="T7" fmla="*/ 432 h 432"/>
                <a:gd name="T8" fmla="*/ 201 w 256"/>
                <a:gd name="T9" fmla="*/ 339 h 432"/>
                <a:gd name="T10" fmla="*/ 194 w 256"/>
                <a:gd name="T11" fmla="*/ 327 h 432"/>
                <a:gd name="T12" fmla="*/ 183 w 256"/>
                <a:gd name="T13" fmla="*/ 308 h 432"/>
                <a:gd name="T14" fmla="*/ 0 w 256"/>
                <a:gd name="T15" fmla="*/ 0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432">
                  <a:moveTo>
                    <a:pt x="0" y="0"/>
                  </a:moveTo>
                  <a:cubicBezTo>
                    <a:pt x="16" y="27"/>
                    <a:pt x="20" y="57"/>
                    <a:pt x="13" y="83"/>
                  </a:cubicBezTo>
                  <a:cubicBezTo>
                    <a:pt x="155" y="323"/>
                    <a:pt x="155" y="323"/>
                    <a:pt x="155" y="323"/>
                  </a:cubicBezTo>
                  <a:cubicBezTo>
                    <a:pt x="194" y="350"/>
                    <a:pt x="229" y="387"/>
                    <a:pt x="256" y="432"/>
                  </a:cubicBezTo>
                  <a:cubicBezTo>
                    <a:pt x="201" y="339"/>
                    <a:pt x="201" y="339"/>
                    <a:pt x="201" y="339"/>
                  </a:cubicBezTo>
                  <a:cubicBezTo>
                    <a:pt x="194" y="327"/>
                    <a:pt x="194" y="327"/>
                    <a:pt x="194" y="327"/>
                  </a:cubicBezTo>
                  <a:cubicBezTo>
                    <a:pt x="183" y="308"/>
                    <a:pt x="183" y="308"/>
                    <a:pt x="183" y="308"/>
                  </a:cubicBezTo>
                  <a:cubicBezTo>
                    <a:pt x="0" y="0"/>
                    <a:pt x="0" y="0"/>
                    <a:pt x="0"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5" name="Freeform: Shape 101"/>
            <p:cNvSpPr/>
            <p:nvPr/>
          </p:nvSpPr>
          <p:spPr bwMode="auto">
            <a:xfrm>
              <a:off x="1050001" y="3098100"/>
              <a:ext cx="227013" cy="277813"/>
            </a:xfrm>
            <a:custGeom>
              <a:avLst/>
              <a:gdLst>
                <a:gd name="T0" fmla="*/ 2 w 108"/>
                <a:gd name="T1" fmla="*/ 0 h 137"/>
                <a:gd name="T2" fmla="*/ 0 w 108"/>
                <a:gd name="T3" fmla="*/ 0 h 137"/>
                <a:gd name="T4" fmla="*/ 32 w 108"/>
                <a:gd name="T5" fmla="*/ 28 h 137"/>
                <a:gd name="T6" fmla="*/ 37 w 108"/>
                <a:gd name="T7" fmla="*/ 27 h 137"/>
                <a:gd name="T8" fmla="*/ 38 w 108"/>
                <a:gd name="T9" fmla="*/ 27 h 137"/>
                <a:gd name="T10" fmla="*/ 32 w 108"/>
                <a:gd name="T11" fmla="*/ 16 h 137"/>
                <a:gd name="T12" fmla="*/ 34 w 108"/>
                <a:gd name="T13" fmla="*/ 14 h 137"/>
                <a:gd name="T14" fmla="*/ 42 w 108"/>
                <a:gd name="T15" fmla="*/ 28 h 137"/>
                <a:gd name="T16" fmla="*/ 71 w 108"/>
                <a:gd name="T17" fmla="*/ 44 h 137"/>
                <a:gd name="T18" fmla="*/ 50 w 108"/>
                <a:gd name="T19" fmla="*/ 40 h 137"/>
                <a:gd name="T20" fmla="*/ 50 w 108"/>
                <a:gd name="T21" fmla="*/ 40 h 137"/>
                <a:gd name="T22" fmla="*/ 53 w 108"/>
                <a:gd name="T23" fmla="*/ 47 h 137"/>
                <a:gd name="T24" fmla="*/ 51 w 108"/>
                <a:gd name="T25" fmla="*/ 48 h 137"/>
                <a:gd name="T26" fmla="*/ 46 w 108"/>
                <a:gd name="T27" fmla="*/ 40 h 137"/>
                <a:gd name="T28" fmla="*/ 42 w 108"/>
                <a:gd name="T29" fmla="*/ 41 h 137"/>
                <a:gd name="T30" fmla="*/ 61 w 108"/>
                <a:gd name="T31" fmla="*/ 70 h 137"/>
                <a:gd name="T32" fmla="*/ 101 w 108"/>
                <a:gd name="T33" fmla="*/ 137 h 137"/>
                <a:gd name="T34" fmla="*/ 88 w 108"/>
                <a:gd name="T35" fmla="*/ 54 h 137"/>
                <a:gd name="T36" fmla="*/ 88 w 108"/>
                <a:gd name="T37" fmla="*/ 54 h 137"/>
                <a:gd name="T38" fmla="*/ 88 w 108"/>
                <a:gd name="T39" fmla="*/ 54 h 137"/>
                <a:gd name="T40" fmla="*/ 46 w 108"/>
                <a:gd name="T41" fmla="*/ 12 h 137"/>
                <a:gd name="T42" fmla="*/ 2 w 108"/>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37">
                  <a:moveTo>
                    <a:pt x="2" y="0"/>
                  </a:moveTo>
                  <a:cubicBezTo>
                    <a:pt x="2" y="0"/>
                    <a:pt x="1" y="0"/>
                    <a:pt x="0" y="0"/>
                  </a:cubicBezTo>
                  <a:cubicBezTo>
                    <a:pt x="9" y="5"/>
                    <a:pt x="20" y="14"/>
                    <a:pt x="32" y="28"/>
                  </a:cubicBezTo>
                  <a:cubicBezTo>
                    <a:pt x="33" y="27"/>
                    <a:pt x="35" y="27"/>
                    <a:pt x="37" y="27"/>
                  </a:cubicBezTo>
                  <a:cubicBezTo>
                    <a:pt x="37" y="27"/>
                    <a:pt x="38" y="27"/>
                    <a:pt x="38" y="27"/>
                  </a:cubicBezTo>
                  <a:cubicBezTo>
                    <a:pt x="32" y="16"/>
                    <a:pt x="32" y="16"/>
                    <a:pt x="32" y="16"/>
                  </a:cubicBezTo>
                  <a:cubicBezTo>
                    <a:pt x="34" y="14"/>
                    <a:pt x="34" y="14"/>
                    <a:pt x="34" y="14"/>
                  </a:cubicBezTo>
                  <a:cubicBezTo>
                    <a:pt x="42" y="28"/>
                    <a:pt x="42" y="28"/>
                    <a:pt x="42" y="28"/>
                  </a:cubicBezTo>
                  <a:cubicBezTo>
                    <a:pt x="53" y="29"/>
                    <a:pt x="63" y="35"/>
                    <a:pt x="71" y="44"/>
                  </a:cubicBezTo>
                  <a:cubicBezTo>
                    <a:pt x="64" y="41"/>
                    <a:pt x="57" y="40"/>
                    <a:pt x="50" y="40"/>
                  </a:cubicBezTo>
                  <a:cubicBezTo>
                    <a:pt x="50" y="40"/>
                    <a:pt x="50" y="40"/>
                    <a:pt x="50" y="40"/>
                  </a:cubicBezTo>
                  <a:cubicBezTo>
                    <a:pt x="53" y="47"/>
                    <a:pt x="53" y="47"/>
                    <a:pt x="53" y="47"/>
                  </a:cubicBezTo>
                  <a:cubicBezTo>
                    <a:pt x="51" y="48"/>
                    <a:pt x="51" y="48"/>
                    <a:pt x="51" y="48"/>
                  </a:cubicBezTo>
                  <a:cubicBezTo>
                    <a:pt x="46" y="40"/>
                    <a:pt x="46" y="40"/>
                    <a:pt x="46" y="40"/>
                  </a:cubicBezTo>
                  <a:cubicBezTo>
                    <a:pt x="45" y="40"/>
                    <a:pt x="43" y="40"/>
                    <a:pt x="42" y="41"/>
                  </a:cubicBezTo>
                  <a:cubicBezTo>
                    <a:pt x="49" y="49"/>
                    <a:pt x="55" y="59"/>
                    <a:pt x="61" y="70"/>
                  </a:cubicBezTo>
                  <a:cubicBezTo>
                    <a:pt x="101" y="137"/>
                    <a:pt x="101" y="137"/>
                    <a:pt x="101" y="137"/>
                  </a:cubicBezTo>
                  <a:cubicBezTo>
                    <a:pt x="108" y="111"/>
                    <a:pt x="104" y="81"/>
                    <a:pt x="88" y="54"/>
                  </a:cubicBezTo>
                  <a:cubicBezTo>
                    <a:pt x="88" y="54"/>
                    <a:pt x="88" y="54"/>
                    <a:pt x="88" y="54"/>
                  </a:cubicBezTo>
                  <a:cubicBezTo>
                    <a:pt x="88" y="54"/>
                    <a:pt x="88" y="54"/>
                    <a:pt x="88" y="54"/>
                  </a:cubicBezTo>
                  <a:cubicBezTo>
                    <a:pt x="78" y="35"/>
                    <a:pt x="63" y="21"/>
                    <a:pt x="46" y="12"/>
                  </a:cubicBezTo>
                  <a:cubicBezTo>
                    <a:pt x="32" y="4"/>
                    <a:pt x="17" y="0"/>
                    <a:pt x="2"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6" name="Freeform: Shape 102"/>
            <p:cNvSpPr/>
            <p:nvPr/>
          </p:nvSpPr>
          <p:spPr bwMode="auto">
            <a:xfrm>
              <a:off x="1559589" y="3861687"/>
              <a:ext cx="303213" cy="461963"/>
            </a:xfrm>
            <a:custGeom>
              <a:avLst/>
              <a:gdLst>
                <a:gd name="T0" fmla="*/ 144 w 144"/>
                <a:gd name="T1" fmla="*/ 228 h 228"/>
                <a:gd name="T2" fmla="*/ 144 w 144"/>
                <a:gd name="T3" fmla="*/ 228 h 228"/>
                <a:gd name="T4" fmla="*/ 144 w 144"/>
                <a:gd name="T5" fmla="*/ 228 h 228"/>
                <a:gd name="T6" fmla="*/ 0 w 144"/>
                <a:gd name="T7" fmla="*/ 0 h 228"/>
                <a:gd name="T8" fmla="*/ 73 w 144"/>
                <a:gd name="T9" fmla="*/ 125 h 228"/>
                <a:gd name="T10" fmla="*/ 108 w 144"/>
                <a:gd name="T11" fmla="*/ 189 h 228"/>
                <a:gd name="T12" fmla="*/ 137 w 144"/>
                <a:gd name="T13" fmla="*/ 196 h 228"/>
                <a:gd name="T14" fmla="*/ 144 w 144"/>
                <a:gd name="T15" fmla="*/ 228 h 228"/>
                <a:gd name="T16" fmla="*/ 101 w 144"/>
                <a:gd name="T17" fmla="*/ 109 h 228"/>
                <a:gd name="T18" fmla="*/ 101 w 144"/>
                <a:gd name="T19" fmla="*/ 109 h 228"/>
                <a:gd name="T20" fmla="*/ 101 w 144"/>
                <a:gd name="T21" fmla="*/ 109 h 228"/>
                <a:gd name="T22" fmla="*/ 0 w 144"/>
                <a:gd name="T2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228">
                  <a:moveTo>
                    <a:pt x="144" y="228"/>
                  </a:moveTo>
                  <a:cubicBezTo>
                    <a:pt x="144" y="228"/>
                    <a:pt x="144" y="228"/>
                    <a:pt x="144" y="228"/>
                  </a:cubicBezTo>
                  <a:cubicBezTo>
                    <a:pt x="144" y="228"/>
                    <a:pt x="144" y="228"/>
                    <a:pt x="144" y="228"/>
                  </a:cubicBezTo>
                  <a:moveTo>
                    <a:pt x="0" y="0"/>
                  </a:moveTo>
                  <a:cubicBezTo>
                    <a:pt x="73" y="125"/>
                    <a:pt x="73" y="125"/>
                    <a:pt x="73" y="125"/>
                  </a:cubicBezTo>
                  <a:cubicBezTo>
                    <a:pt x="86" y="146"/>
                    <a:pt x="98" y="168"/>
                    <a:pt x="108" y="189"/>
                  </a:cubicBezTo>
                  <a:cubicBezTo>
                    <a:pt x="137" y="196"/>
                    <a:pt x="137" y="196"/>
                    <a:pt x="137" y="196"/>
                  </a:cubicBezTo>
                  <a:cubicBezTo>
                    <a:pt x="140" y="207"/>
                    <a:pt x="142" y="218"/>
                    <a:pt x="144" y="228"/>
                  </a:cubicBezTo>
                  <a:cubicBezTo>
                    <a:pt x="138" y="188"/>
                    <a:pt x="123" y="147"/>
                    <a:pt x="101" y="109"/>
                  </a:cubicBezTo>
                  <a:cubicBezTo>
                    <a:pt x="101" y="109"/>
                    <a:pt x="101" y="109"/>
                    <a:pt x="101" y="109"/>
                  </a:cubicBezTo>
                  <a:cubicBezTo>
                    <a:pt x="101" y="109"/>
                    <a:pt x="101" y="109"/>
                    <a:pt x="101" y="109"/>
                  </a:cubicBezTo>
                  <a:cubicBezTo>
                    <a:pt x="74" y="64"/>
                    <a:pt x="39" y="27"/>
                    <a:pt x="0" y="0"/>
                  </a:cubicBezTo>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7" name="Freeform: Shape 103"/>
            <p:cNvSpPr/>
            <p:nvPr/>
          </p:nvSpPr>
          <p:spPr bwMode="auto">
            <a:xfrm>
              <a:off x="1788189" y="4245862"/>
              <a:ext cx="85725" cy="195263"/>
            </a:xfrm>
            <a:custGeom>
              <a:avLst/>
              <a:gdLst>
                <a:gd name="T0" fmla="*/ 0 w 41"/>
                <a:gd name="T1" fmla="*/ 0 h 97"/>
                <a:gd name="T2" fmla="*/ 41 w 41"/>
                <a:gd name="T3" fmla="*/ 97 h 97"/>
                <a:gd name="T4" fmla="*/ 36 w 41"/>
                <a:gd name="T5" fmla="*/ 39 h 97"/>
                <a:gd name="T6" fmla="*/ 36 w 41"/>
                <a:gd name="T7" fmla="*/ 39 h 97"/>
                <a:gd name="T8" fmla="*/ 36 w 41"/>
                <a:gd name="T9" fmla="*/ 39 h 97"/>
                <a:gd name="T10" fmla="*/ 29 w 41"/>
                <a:gd name="T11" fmla="*/ 7 h 97"/>
                <a:gd name="T12" fmla="*/ 0 w 41"/>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41" h="97">
                  <a:moveTo>
                    <a:pt x="0" y="0"/>
                  </a:moveTo>
                  <a:cubicBezTo>
                    <a:pt x="17" y="34"/>
                    <a:pt x="31" y="67"/>
                    <a:pt x="41" y="97"/>
                  </a:cubicBezTo>
                  <a:cubicBezTo>
                    <a:pt x="41" y="78"/>
                    <a:pt x="39" y="59"/>
                    <a:pt x="36" y="39"/>
                  </a:cubicBezTo>
                  <a:cubicBezTo>
                    <a:pt x="36" y="39"/>
                    <a:pt x="36" y="39"/>
                    <a:pt x="36" y="39"/>
                  </a:cubicBezTo>
                  <a:cubicBezTo>
                    <a:pt x="36" y="39"/>
                    <a:pt x="36" y="39"/>
                    <a:pt x="36" y="39"/>
                  </a:cubicBezTo>
                  <a:cubicBezTo>
                    <a:pt x="34" y="29"/>
                    <a:pt x="32" y="18"/>
                    <a:pt x="29" y="7"/>
                  </a:cubicBezTo>
                  <a:cubicBezTo>
                    <a:pt x="0" y="0"/>
                    <a:pt x="0" y="0"/>
                    <a:pt x="0" y="0"/>
                  </a:cubicBezTo>
                </a:path>
              </a:pathLst>
            </a:custGeom>
            <a:solidFill>
              <a:srgbClr val="C3C1C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8" name="Freeform: Shape 104"/>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close/>
                </a:path>
              </a:pathLst>
            </a:custGeom>
            <a:solidFill>
              <a:srgbClr val="B8B6B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89" name="Freeform: Shape 105"/>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0" name="Freeform: Shape 106"/>
            <p:cNvSpPr/>
            <p:nvPr/>
          </p:nvSpPr>
          <p:spPr bwMode="auto">
            <a:xfrm>
              <a:off x="1619914" y="3831525"/>
              <a:ext cx="22225" cy="38100"/>
            </a:xfrm>
            <a:custGeom>
              <a:avLst/>
              <a:gdLst>
                <a:gd name="T0" fmla="*/ 0 w 14"/>
                <a:gd name="T1" fmla="*/ 0 h 24"/>
                <a:gd name="T2" fmla="*/ 14 w 14"/>
                <a:gd name="T3" fmla="*/ 24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24"/>
                  </a:lnTo>
                  <a:lnTo>
                    <a:pt x="14" y="24"/>
                  </a:lnTo>
                  <a:lnTo>
                    <a:pt x="0" y="0"/>
                  </a:lnTo>
                  <a:close/>
                </a:path>
              </a:pathLst>
            </a:custGeom>
            <a:solidFill>
              <a:srgbClr val="BAB8B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1" name="Freeform: Shape 107"/>
            <p:cNvSpPr/>
            <p:nvPr/>
          </p:nvSpPr>
          <p:spPr bwMode="auto">
            <a:xfrm>
              <a:off x="1619914" y="3831525"/>
              <a:ext cx="22225" cy="38100"/>
            </a:xfrm>
            <a:custGeom>
              <a:avLst/>
              <a:gdLst>
                <a:gd name="T0" fmla="*/ 0 w 14"/>
                <a:gd name="T1" fmla="*/ 0 h 24"/>
                <a:gd name="T2" fmla="*/ 14 w 14"/>
                <a:gd name="T3" fmla="*/ 24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24"/>
                  </a:lnTo>
                  <a:lnTo>
                    <a:pt x="14"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2" name="Freeform: Shape 108"/>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close/>
                </a:path>
              </a:pathLst>
            </a:custGeom>
            <a:solidFill>
              <a:srgbClr val="9E9C9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3" name="Freeform: Shape 109"/>
            <p:cNvSpPr/>
            <p:nvPr/>
          </p:nvSpPr>
          <p:spPr bwMode="auto">
            <a:xfrm>
              <a:off x="1642139" y="3869625"/>
              <a:ext cx="14288" cy="25400"/>
            </a:xfrm>
            <a:custGeom>
              <a:avLst/>
              <a:gdLst>
                <a:gd name="T0" fmla="*/ 0 w 9"/>
                <a:gd name="T1" fmla="*/ 0 h 16"/>
                <a:gd name="T2" fmla="*/ 0 w 9"/>
                <a:gd name="T3" fmla="*/ 0 h 16"/>
                <a:gd name="T4" fmla="*/ 9 w 9"/>
                <a:gd name="T5" fmla="*/ 16 h 16"/>
                <a:gd name="T6" fmla="*/ 0 w 9"/>
                <a:gd name="T7" fmla="*/ 0 h 16"/>
              </a:gdLst>
              <a:ahLst/>
              <a:cxnLst>
                <a:cxn ang="0">
                  <a:pos x="T0" y="T1"/>
                </a:cxn>
                <a:cxn ang="0">
                  <a:pos x="T2" y="T3"/>
                </a:cxn>
                <a:cxn ang="0">
                  <a:pos x="T4" y="T5"/>
                </a:cxn>
                <a:cxn ang="0">
                  <a:pos x="T6" y="T7"/>
                </a:cxn>
              </a:cxnLst>
              <a:rect l="0" t="0" r="r" b="b"/>
              <a:pathLst>
                <a:path w="9" h="16">
                  <a:moveTo>
                    <a:pt x="0" y="0"/>
                  </a:moveTo>
                  <a:lnTo>
                    <a:pt x="0" y="0"/>
                  </a:lnTo>
                  <a:lnTo>
                    <a:pt x="9"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4" name="Freeform: Shape 110"/>
            <p:cNvSpPr/>
            <p:nvPr/>
          </p:nvSpPr>
          <p:spPr bwMode="auto">
            <a:xfrm>
              <a:off x="1116676" y="3152075"/>
              <a:ext cx="82550" cy="34925"/>
            </a:xfrm>
            <a:custGeom>
              <a:avLst/>
              <a:gdLst>
                <a:gd name="T0" fmla="*/ 10 w 39"/>
                <a:gd name="T1" fmla="*/ 1 h 17"/>
                <a:gd name="T2" fmla="*/ 18 w 39"/>
                <a:gd name="T3" fmla="*/ 13 h 17"/>
                <a:gd name="T4" fmla="*/ 18 w 39"/>
                <a:gd name="T5" fmla="*/ 13 h 17"/>
                <a:gd name="T6" fmla="*/ 39 w 39"/>
                <a:gd name="T7" fmla="*/ 17 h 17"/>
                <a:gd name="T8" fmla="*/ 10 w 39"/>
                <a:gd name="T9" fmla="*/ 1 h 17"/>
                <a:gd name="T10" fmla="*/ 5 w 39"/>
                <a:gd name="T11" fmla="*/ 0 h 17"/>
                <a:gd name="T12" fmla="*/ 0 w 39"/>
                <a:gd name="T13" fmla="*/ 1 h 17"/>
                <a:gd name="T14" fmla="*/ 10 w 39"/>
                <a:gd name="T15" fmla="*/ 14 h 17"/>
                <a:gd name="T16" fmla="*/ 14 w 39"/>
                <a:gd name="T17" fmla="*/ 13 h 17"/>
                <a:gd name="T18" fmla="*/ 6 w 39"/>
                <a:gd name="T19" fmla="*/ 0 h 17"/>
                <a:gd name="T20" fmla="*/ 5 w 39"/>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7">
                  <a:moveTo>
                    <a:pt x="10" y="1"/>
                  </a:moveTo>
                  <a:cubicBezTo>
                    <a:pt x="18" y="13"/>
                    <a:pt x="18" y="13"/>
                    <a:pt x="18" y="13"/>
                  </a:cubicBezTo>
                  <a:cubicBezTo>
                    <a:pt x="18" y="13"/>
                    <a:pt x="18" y="13"/>
                    <a:pt x="18" y="13"/>
                  </a:cubicBezTo>
                  <a:cubicBezTo>
                    <a:pt x="25" y="13"/>
                    <a:pt x="32" y="14"/>
                    <a:pt x="39" y="17"/>
                  </a:cubicBezTo>
                  <a:cubicBezTo>
                    <a:pt x="31" y="8"/>
                    <a:pt x="21" y="2"/>
                    <a:pt x="10" y="1"/>
                  </a:cubicBezTo>
                  <a:moveTo>
                    <a:pt x="5" y="0"/>
                  </a:moveTo>
                  <a:cubicBezTo>
                    <a:pt x="3" y="0"/>
                    <a:pt x="1" y="0"/>
                    <a:pt x="0" y="1"/>
                  </a:cubicBezTo>
                  <a:cubicBezTo>
                    <a:pt x="3" y="5"/>
                    <a:pt x="7" y="9"/>
                    <a:pt x="10" y="14"/>
                  </a:cubicBezTo>
                  <a:cubicBezTo>
                    <a:pt x="11" y="13"/>
                    <a:pt x="13" y="13"/>
                    <a:pt x="14" y="13"/>
                  </a:cubicBezTo>
                  <a:cubicBezTo>
                    <a:pt x="6" y="0"/>
                    <a:pt x="6" y="0"/>
                    <a:pt x="6" y="0"/>
                  </a:cubicBezTo>
                  <a:cubicBezTo>
                    <a:pt x="6" y="0"/>
                    <a:pt x="5" y="0"/>
                    <a:pt x="5" y="0"/>
                  </a:cubicBezTo>
                </a:path>
              </a:pathLst>
            </a:custGeom>
            <a:solidFill>
              <a:srgbClr val="B8B6B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5" name="Freeform: Shape 111"/>
            <p:cNvSpPr/>
            <p:nvPr/>
          </p:nvSpPr>
          <p:spPr bwMode="auto">
            <a:xfrm>
              <a:off x="1116676" y="3126675"/>
              <a:ext cx="44450" cy="68263"/>
            </a:xfrm>
            <a:custGeom>
              <a:avLst/>
              <a:gdLst>
                <a:gd name="T0" fmla="*/ 3 w 28"/>
                <a:gd name="T1" fmla="*/ 0 h 43"/>
                <a:gd name="T2" fmla="*/ 0 w 28"/>
                <a:gd name="T3" fmla="*/ 2 h 43"/>
                <a:gd name="T4" fmla="*/ 8 w 28"/>
                <a:gd name="T5" fmla="*/ 16 h 43"/>
                <a:gd name="T6" fmla="*/ 19 w 28"/>
                <a:gd name="T7" fmla="*/ 33 h 43"/>
                <a:gd name="T8" fmla="*/ 25 w 28"/>
                <a:gd name="T9" fmla="*/ 43 h 43"/>
                <a:gd name="T10" fmla="*/ 28 w 28"/>
                <a:gd name="T11" fmla="*/ 42 h 43"/>
                <a:gd name="T12" fmla="*/ 24 w 28"/>
                <a:gd name="T13" fmla="*/ 33 h 43"/>
                <a:gd name="T14" fmla="*/ 13 w 28"/>
                <a:gd name="T15" fmla="*/ 17 h 43"/>
                <a:gd name="T16" fmla="*/ 3 w 2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3">
                  <a:moveTo>
                    <a:pt x="3" y="0"/>
                  </a:moveTo>
                  <a:lnTo>
                    <a:pt x="0" y="2"/>
                  </a:lnTo>
                  <a:lnTo>
                    <a:pt x="8" y="16"/>
                  </a:lnTo>
                  <a:lnTo>
                    <a:pt x="19" y="33"/>
                  </a:lnTo>
                  <a:lnTo>
                    <a:pt x="25" y="43"/>
                  </a:lnTo>
                  <a:lnTo>
                    <a:pt x="28" y="42"/>
                  </a:lnTo>
                  <a:lnTo>
                    <a:pt x="24" y="33"/>
                  </a:lnTo>
                  <a:lnTo>
                    <a:pt x="13" y="17"/>
                  </a:lnTo>
                  <a:lnTo>
                    <a:pt x="3" y="0"/>
                  </a:lnTo>
                  <a:close/>
                </a:path>
              </a:pathLst>
            </a:custGeom>
            <a:solidFill>
              <a:srgbClr val="DAD8D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sp>
          <p:nvSpPr>
            <p:cNvPr id="196" name="Freeform: Shape 112"/>
            <p:cNvSpPr/>
            <p:nvPr/>
          </p:nvSpPr>
          <p:spPr bwMode="auto">
            <a:xfrm>
              <a:off x="1116676" y="3126675"/>
              <a:ext cx="44450" cy="68263"/>
            </a:xfrm>
            <a:custGeom>
              <a:avLst/>
              <a:gdLst>
                <a:gd name="T0" fmla="*/ 3 w 28"/>
                <a:gd name="T1" fmla="*/ 0 h 43"/>
                <a:gd name="T2" fmla="*/ 0 w 28"/>
                <a:gd name="T3" fmla="*/ 2 h 43"/>
                <a:gd name="T4" fmla="*/ 8 w 28"/>
                <a:gd name="T5" fmla="*/ 16 h 43"/>
                <a:gd name="T6" fmla="*/ 19 w 28"/>
                <a:gd name="T7" fmla="*/ 33 h 43"/>
                <a:gd name="T8" fmla="*/ 25 w 28"/>
                <a:gd name="T9" fmla="*/ 43 h 43"/>
                <a:gd name="T10" fmla="*/ 28 w 28"/>
                <a:gd name="T11" fmla="*/ 42 h 43"/>
                <a:gd name="T12" fmla="*/ 24 w 28"/>
                <a:gd name="T13" fmla="*/ 33 h 43"/>
                <a:gd name="T14" fmla="*/ 13 w 28"/>
                <a:gd name="T15" fmla="*/ 17 h 43"/>
                <a:gd name="T16" fmla="*/ 3 w 2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3">
                  <a:moveTo>
                    <a:pt x="3" y="0"/>
                  </a:moveTo>
                  <a:lnTo>
                    <a:pt x="0" y="2"/>
                  </a:lnTo>
                  <a:lnTo>
                    <a:pt x="8" y="16"/>
                  </a:lnTo>
                  <a:lnTo>
                    <a:pt x="19" y="33"/>
                  </a:lnTo>
                  <a:lnTo>
                    <a:pt x="25" y="43"/>
                  </a:lnTo>
                  <a:lnTo>
                    <a:pt x="28" y="42"/>
                  </a:lnTo>
                  <a:lnTo>
                    <a:pt x="24" y="33"/>
                  </a:lnTo>
                  <a:lnTo>
                    <a:pt x="13" y="1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lnSpc>
                  <a:spcPct val="130000"/>
                </a:lnSpc>
              </a:pPr>
              <a:endParaRPr>
                <a:cs typeface="+mn-ea"/>
                <a:sym typeface="+mn-lt"/>
              </a:endParaRPr>
            </a:p>
          </p:txBody>
        </p:sp>
      </p:grpSp>
      <p:sp>
        <p:nvSpPr>
          <p:cNvPr id="226" name="文本框 7"/>
          <p:cNvSpPr txBox="1">
            <a:spLocks noChangeArrowheads="1"/>
          </p:cNvSpPr>
          <p:nvPr/>
        </p:nvSpPr>
        <p:spPr bwMode="auto">
          <a:xfrm>
            <a:off x="1182743" y="817802"/>
            <a:ext cx="6149377" cy="152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1200" dirty="0">
                <a:solidFill>
                  <a:schemeClr val="tx1">
                    <a:lumMod val="75000"/>
                    <a:lumOff val="25000"/>
                  </a:schemeClr>
                </a:solidFill>
                <a:latin typeface="+mn-lt"/>
                <a:ea typeface="+mn-ea"/>
                <a:cs typeface="+mn-ea"/>
                <a:sym typeface="+mn-lt"/>
              </a:rPr>
              <a:t>采用讯飞实时语音识别技术，能够快速识别出文字，帮助用户做笔记，再者，采用百度智能云图片识别文字技术帮助用户提取所需图片的文字以及有道智云图片翻译技术，在阅读外刊时提供一定的帮助。本产品对于上班族及在校学生都能使用，并且操作简单，没有技术难点。对于商业方面，本</a:t>
            </a:r>
            <a:r>
              <a:rPr lang="en-US" altLang="zh-CN" sz="1200" dirty="0">
                <a:solidFill>
                  <a:schemeClr val="tx1">
                    <a:lumMod val="75000"/>
                    <a:lumOff val="25000"/>
                  </a:schemeClr>
                </a:solidFill>
                <a:latin typeface="+mn-lt"/>
                <a:ea typeface="+mn-ea"/>
                <a:cs typeface="+mn-ea"/>
                <a:sym typeface="+mn-lt"/>
              </a:rPr>
              <a:t>APP</a:t>
            </a:r>
            <a:r>
              <a:rPr lang="zh-CN" altLang="en-US" sz="1200" dirty="0">
                <a:solidFill>
                  <a:schemeClr val="tx1">
                    <a:lumMod val="75000"/>
                    <a:lumOff val="25000"/>
                  </a:schemeClr>
                </a:solidFill>
                <a:latin typeface="+mn-lt"/>
                <a:ea typeface="+mn-ea"/>
                <a:cs typeface="+mn-ea"/>
                <a:sym typeface="+mn-lt"/>
              </a:rPr>
              <a:t>启动页面可进行广告展示，吸引外商赞助，且后续还会增加</a:t>
            </a:r>
            <a:r>
              <a:rPr lang="en-US" altLang="zh-CN" sz="1200" dirty="0">
                <a:solidFill>
                  <a:schemeClr val="tx1">
                    <a:lumMod val="75000"/>
                    <a:lumOff val="25000"/>
                  </a:schemeClr>
                </a:solidFill>
                <a:latin typeface="+mn-lt"/>
                <a:ea typeface="+mn-ea"/>
                <a:cs typeface="+mn-ea"/>
                <a:sym typeface="+mn-lt"/>
              </a:rPr>
              <a:t>VIP</a:t>
            </a:r>
            <a:r>
              <a:rPr lang="zh-CN" altLang="en-US" sz="1200" dirty="0">
                <a:solidFill>
                  <a:schemeClr val="tx1">
                    <a:lumMod val="75000"/>
                    <a:lumOff val="25000"/>
                  </a:schemeClr>
                </a:solidFill>
                <a:latin typeface="+mn-lt"/>
                <a:ea typeface="+mn-ea"/>
                <a:cs typeface="+mn-ea"/>
                <a:sym typeface="+mn-lt"/>
              </a:rPr>
              <a:t>功能，为用户提供更多功能。</a:t>
            </a:r>
            <a:endParaRPr lang="zh-CN" altLang="en-US" sz="900" dirty="0">
              <a:solidFill>
                <a:schemeClr val="tx1">
                  <a:lumMod val="50000"/>
                  <a:lumOff val="50000"/>
                </a:schemeClr>
              </a:solidFill>
              <a:latin typeface="+mn-lt"/>
              <a:ea typeface="+mn-ea"/>
              <a:cs typeface="+mn-ea"/>
              <a:sym typeface="+mn-lt"/>
            </a:endParaRPr>
          </a:p>
        </p:txBody>
      </p:sp>
      <p:sp>
        <p:nvSpPr>
          <p:cNvPr id="103" name="文本框 37"/>
          <p:cNvSpPr txBox="1"/>
          <p:nvPr/>
        </p:nvSpPr>
        <p:spPr>
          <a:xfrm>
            <a:off x="8028384" y="220425"/>
            <a:ext cx="656416"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latin typeface="+mn-lt"/>
                <a:ea typeface="+mn-ea"/>
                <a:sym typeface="+mn-lt"/>
              </a:rPr>
              <a:t>总述</a:t>
            </a:r>
            <a:endParaRPr lang="zh-CN" altLang="en-US" dirty="0">
              <a:solidFill>
                <a:srgbClr val="2D89C1"/>
              </a:solidFill>
              <a:latin typeface="+mn-lt"/>
              <a:ea typeface="+mn-ea"/>
              <a:sym typeface="+mn-lt"/>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773"/>
    </mc:Choice>
    <mc:Fallback>
      <p:transition spd="slow" advTm="55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7524328" y="212838"/>
            <a:ext cx="1348914"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smtClean="0">
                <a:solidFill>
                  <a:srgbClr val="2D89C1"/>
                </a:solidFill>
                <a:latin typeface="+mn-lt"/>
                <a:ea typeface="+mn-ea"/>
                <a:sym typeface="+mn-lt"/>
              </a:rPr>
              <a:t>产品结构图</a:t>
            </a:r>
            <a:endParaRPr lang="zh-CN" altLang="en-US" dirty="0">
              <a:solidFill>
                <a:srgbClr val="2D89C1"/>
              </a:solidFill>
              <a:latin typeface="+mn-lt"/>
              <a:ea typeface="+mn-ea"/>
              <a:sym typeface="+mn-lt"/>
            </a:endParaRPr>
          </a:p>
        </p:txBody>
      </p:sp>
      <p:pic>
        <p:nvPicPr>
          <p:cNvPr id="2050" name="Picture 2" descr="C:\Users\15616\Desktop\api\图片\nao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979" y="555174"/>
            <a:ext cx="6134000" cy="4491497"/>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77842331"/>
      </p:ext>
    </p:extLst>
  </p:cSld>
  <p:clrMapOvr>
    <a:masterClrMapping/>
  </p:clrMapOvr>
  <mc:AlternateContent xmlns:mc="http://schemas.openxmlformats.org/markup-compatibility/2006">
    <mc:Choice xmlns:p14="http://schemas.microsoft.com/office/powerpoint/2010/main" Requires="p14">
      <p:transition spd="slow" p14:dur="2000" advTm="36486"/>
    </mc:Choice>
    <mc:Fallback>
      <p:transition spd="slow" advTm="3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04"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7020272" y="212838"/>
            <a:ext cx="1810578"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latin typeface="+mn-lt"/>
                <a:ea typeface="+mn-ea"/>
                <a:sym typeface="+mn-lt"/>
              </a:rPr>
              <a:t>交互界面流程图</a:t>
            </a:r>
            <a:endParaRPr lang="zh-CN" altLang="en-US" dirty="0">
              <a:solidFill>
                <a:srgbClr val="2D89C1"/>
              </a:solidFill>
              <a:latin typeface="+mn-lt"/>
              <a:ea typeface="+mn-ea"/>
              <a:sym typeface="+mn-lt"/>
            </a:endParaRPr>
          </a:p>
        </p:txBody>
      </p:sp>
      <p:pic>
        <p:nvPicPr>
          <p:cNvPr id="3074" name="Picture 2" descr="C:\Users\15616\Desktop\api\图片\yonghucz.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153204"/>
            <a:ext cx="3168352" cy="4990296"/>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448850660"/>
      </p:ext>
    </p:extLst>
  </p:cSld>
  <p:clrMapOvr>
    <a:masterClrMapping/>
  </p:clrMapOvr>
  <mc:AlternateContent xmlns:mc="http://schemas.openxmlformats.org/markup-compatibility/2006">
    <mc:Choice xmlns:p14="http://schemas.microsoft.com/office/powerpoint/2010/main" Requires="p14">
      <p:transition spd="slow" p14:dur="2000" advTm="54366"/>
    </mc:Choice>
    <mc:Fallback>
      <p:transition spd="slow" advTm="5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04"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5" name="文本框 37"/>
          <p:cNvSpPr txBox="1"/>
          <p:nvPr/>
        </p:nvSpPr>
        <p:spPr>
          <a:xfrm>
            <a:off x="6948264" y="212838"/>
            <a:ext cx="1842638"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latin typeface="+mn-lt"/>
                <a:ea typeface="+mn-ea"/>
                <a:sym typeface="+mn-lt"/>
              </a:rPr>
              <a:t>数据流程图</a:t>
            </a:r>
            <a:r>
              <a:rPr lang="en-US" altLang="zh-CN" dirty="0">
                <a:solidFill>
                  <a:srgbClr val="2D89C1"/>
                </a:solidFill>
                <a:latin typeface="+mn-lt"/>
                <a:ea typeface="+mn-ea"/>
                <a:sym typeface="+mn-lt"/>
              </a:rPr>
              <a:t>DFD</a:t>
            </a:r>
            <a:endParaRPr lang="zh-CN" altLang="en-US" dirty="0">
              <a:solidFill>
                <a:srgbClr val="2D89C1"/>
              </a:solidFill>
              <a:latin typeface="+mn-lt"/>
              <a:ea typeface="+mn-ea"/>
              <a:sym typeface="+mn-lt"/>
            </a:endParaRPr>
          </a:p>
        </p:txBody>
      </p:sp>
      <p:pic>
        <p:nvPicPr>
          <p:cNvPr id="4098" name="Picture 2" descr="C:\Users\15616\Desktop\api\图片\dv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588710"/>
            <a:ext cx="8324851" cy="4343400"/>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702178956"/>
      </p:ext>
    </p:extLst>
  </p:cSld>
  <p:clrMapOvr>
    <a:masterClrMapping/>
  </p:clrMapOvr>
  <mc:AlternateContent xmlns:mc="http://schemas.openxmlformats.org/markup-compatibility/2006">
    <mc:Choice xmlns:p14="http://schemas.microsoft.com/office/powerpoint/2010/main" Requires="p14">
      <p:transition spd="slow" p14:dur="2000" advTm="32947"/>
    </mc:Choice>
    <mc:Fallback>
      <p:transition spd="slow" advTm="32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04"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4"/>
          <p:cNvSpPr/>
          <p:nvPr/>
        </p:nvSpPr>
        <p:spPr>
          <a:xfrm>
            <a:off x="766758" y="3119780"/>
            <a:ext cx="7620000" cy="1380217"/>
          </a:xfrm>
          <a:custGeom>
            <a:avLst/>
            <a:gdLst>
              <a:gd name="connsiteX0" fmla="*/ 3178629 w 7620000"/>
              <a:gd name="connsiteY0" fmla="*/ 856342 h 957942"/>
              <a:gd name="connsiteX1" fmla="*/ 0 w 7620000"/>
              <a:gd name="connsiteY1" fmla="*/ 0 h 957942"/>
              <a:gd name="connsiteX2" fmla="*/ 7620000 w 7620000"/>
              <a:gd name="connsiteY2" fmla="*/ 0 h 957942"/>
              <a:gd name="connsiteX3" fmla="*/ 4281714 w 7620000"/>
              <a:gd name="connsiteY3" fmla="*/ 957942 h 957942"/>
              <a:gd name="connsiteX4" fmla="*/ 3178629 w 7620000"/>
              <a:gd name="connsiteY4" fmla="*/ 856342 h 957942"/>
              <a:gd name="connsiteX0-1" fmla="*/ 2978604 w 7620000"/>
              <a:gd name="connsiteY0-2" fmla="*/ 1694542 h 1694542"/>
              <a:gd name="connsiteX1-3" fmla="*/ 0 w 7620000"/>
              <a:gd name="connsiteY1-4" fmla="*/ 0 h 1694542"/>
              <a:gd name="connsiteX2-5" fmla="*/ 7620000 w 7620000"/>
              <a:gd name="connsiteY2-6" fmla="*/ 0 h 1694542"/>
              <a:gd name="connsiteX3-7" fmla="*/ 4281714 w 7620000"/>
              <a:gd name="connsiteY3-8" fmla="*/ 957942 h 1694542"/>
              <a:gd name="connsiteX4-9" fmla="*/ 2978604 w 7620000"/>
              <a:gd name="connsiteY4-10" fmla="*/ 1694542 h 1694542"/>
              <a:gd name="connsiteX0-11" fmla="*/ 3302454 w 7620000"/>
              <a:gd name="connsiteY0-12" fmla="*/ 980167 h 980167"/>
              <a:gd name="connsiteX1-13" fmla="*/ 0 w 7620000"/>
              <a:gd name="connsiteY1-14" fmla="*/ 0 h 980167"/>
              <a:gd name="connsiteX2-15" fmla="*/ 7620000 w 7620000"/>
              <a:gd name="connsiteY2-16" fmla="*/ 0 h 980167"/>
              <a:gd name="connsiteX3-17" fmla="*/ 4281714 w 7620000"/>
              <a:gd name="connsiteY3-18" fmla="*/ 957942 h 980167"/>
              <a:gd name="connsiteX4-19" fmla="*/ 3302454 w 7620000"/>
              <a:gd name="connsiteY4-20" fmla="*/ 980167 h 980167"/>
              <a:gd name="connsiteX0-21" fmla="*/ 3302454 w 7620000"/>
              <a:gd name="connsiteY0-22" fmla="*/ 1437367 h 1437367"/>
              <a:gd name="connsiteX1-23" fmla="*/ 0 w 7620000"/>
              <a:gd name="connsiteY1-24" fmla="*/ 457200 h 1437367"/>
              <a:gd name="connsiteX2-25" fmla="*/ 7620000 w 7620000"/>
              <a:gd name="connsiteY2-26" fmla="*/ 457200 h 1437367"/>
              <a:gd name="connsiteX3-27" fmla="*/ 4281714 w 7620000"/>
              <a:gd name="connsiteY3-28" fmla="*/ 1415142 h 1437367"/>
              <a:gd name="connsiteX4-29" fmla="*/ 3302454 w 7620000"/>
              <a:gd name="connsiteY4-30" fmla="*/ 1437367 h 1437367"/>
              <a:gd name="connsiteX0-31" fmla="*/ 3302454 w 7620000"/>
              <a:gd name="connsiteY0-32" fmla="*/ 1437367 h 1437367"/>
              <a:gd name="connsiteX1-33" fmla="*/ 0 w 7620000"/>
              <a:gd name="connsiteY1-34" fmla="*/ 457200 h 1437367"/>
              <a:gd name="connsiteX2-35" fmla="*/ 7620000 w 7620000"/>
              <a:gd name="connsiteY2-36" fmla="*/ 457200 h 1437367"/>
              <a:gd name="connsiteX3-37" fmla="*/ 4281714 w 7620000"/>
              <a:gd name="connsiteY3-38" fmla="*/ 1415142 h 1437367"/>
              <a:gd name="connsiteX4-39" fmla="*/ 3302454 w 7620000"/>
              <a:gd name="connsiteY4-40" fmla="*/ 1437367 h 1437367"/>
              <a:gd name="connsiteX0-41" fmla="*/ 3302454 w 7620000"/>
              <a:gd name="connsiteY0-42" fmla="*/ 1342117 h 1342117"/>
              <a:gd name="connsiteX1-43" fmla="*/ 0 w 7620000"/>
              <a:gd name="connsiteY1-44" fmla="*/ 361950 h 1342117"/>
              <a:gd name="connsiteX2-45" fmla="*/ 7620000 w 7620000"/>
              <a:gd name="connsiteY2-46" fmla="*/ 361950 h 1342117"/>
              <a:gd name="connsiteX3-47" fmla="*/ 4281714 w 7620000"/>
              <a:gd name="connsiteY3-48" fmla="*/ 1319892 h 1342117"/>
              <a:gd name="connsiteX4-49" fmla="*/ 3302454 w 7620000"/>
              <a:gd name="connsiteY4-50" fmla="*/ 1342117 h 1342117"/>
              <a:gd name="connsiteX0-51" fmla="*/ 3302454 w 7620000"/>
              <a:gd name="connsiteY0-52" fmla="*/ 1342117 h 1342117"/>
              <a:gd name="connsiteX1-53" fmla="*/ 0 w 7620000"/>
              <a:gd name="connsiteY1-54" fmla="*/ 361950 h 1342117"/>
              <a:gd name="connsiteX2-55" fmla="*/ 7620000 w 7620000"/>
              <a:gd name="connsiteY2-56" fmla="*/ 361950 h 1342117"/>
              <a:gd name="connsiteX3-57" fmla="*/ 4281714 w 7620000"/>
              <a:gd name="connsiteY3-58" fmla="*/ 1319892 h 1342117"/>
              <a:gd name="connsiteX4-59" fmla="*/ 3302454 w 7620000"/>
              <a:gd name="connsiteY4-60" fmla="*/ 1342117 h 1342117"/>
              <a:gd name="connsiteX0-61" fmla="*/ 3302454 w 7620000"/>
              <a:gd name="connsiteY0-62" fmla="*/ 1361167 h 1361167"/>
              <a:gd name="connsiteX1-63" fmla="*/ 0 w 7620000"/>
              <a:gd name="connsiteY1-64" fmla="*/ 381000 h 1361167"/>
              <a:gd name="connsiteX2-65" fmla="*/ 7620000 w 7620000"/>
              <a:gd name="connsiteY2-66" fmla="*/ 381000 h 1361167"/>
              <a:gd name="connsiteX3-67" fmla="*/ 4281714 w 7620000"/>
              <a:gd name="connsiteY3-68" fmla="*/ 1338942 h 1361167"/>
              <a:gd name="connsiteX4-69" fmla="*/ 3302454 w 7620000"/>
              <a:gd name="connsiteY4-70" fmla="*/ 1361167 h 1361167"/>
              <a:gd name="connsiteX0-71" fmla="*/ 3302454 w 7620000"/>
              <a:gd name="connsiteY0-72" fmla="*/ 1380217 h 1380217"/>
              <a:gd name="connsiteX1-73" fmla="*/ 0 w 7620000"/>
              <a:gd name="connsiteY1-74" fmla="*/ 400050 h 1380217"/>
              <a:gd name="connsiteX2-75" fmla="*/ 7620000 w 7620000"/>
              <a:gd name="connsiteY2-76" fmla="*/ 400050 h 1380217"/>
              <a:gd name="connsiteX3-77" fmla="*/ 4281714 w 7620000"/>
              <a:gd name="connsiteY3-78" fmla="*/ 1357992 h 1380217"/>
              <a:gd name="connsiteX4-79" fmla="*/ 3302454 w 7620000"/>
              <a:gd name="connsiteY4-80" fmla="*/ 1380217 h 1380217"/>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7620000" h="1380217">
                <a:moveTo>
                  <a:pt x="3302454" y="1380217"/>
                </a:moveTo>
                <a:lnTo>
                  <a:pt x="0" y="400050"/>
                </a:lnTo>
                <a:cubicBezTo>
                  <a:pt x="2187575" y="85725"/>
                  <a:pt x="4699000" y="0"/>
                  <a:pt x="7620000" y="400050"/>
                </a:cubicBezTo>
                <a:lnTo>
                  <a:pt x="4281714" y="1357992"/>
                </a:lnTo>
                <a:lnTo>
                  <a:pt x="3302454" y="1380217"/>
                </a:lnTo>
                <a:close/>
              </a:path>
            </a:pathLst>
          </a:custGeom>
          <a:solidFill>
            <a:srgbClr val="C2C1C1">
              <a:lumMod val="60000"/>
              <a:lumOff val="40000"/>
              <a:alpha val="40000"/>
            </a:srgbClr>
          </a:solidFill>
          <a:ln w="19050" cap="flat" cmpd="sng" algn="ctr">
            <a:noFill/>
            <a:prstDash val="solid"/>
          </a:ln>
          <a:effec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4D4D4D"/>
              </a:solidFill>
              <a:cs typeface="+mn-ea"/>
              <a:sym typeface="+mn-lt"/>
            </a:endParaRPr>
          </a:p>
        </p:txBody>
      </p:sp>
      <p:sp>
        <p:nvSpPr>
          <p:cNvPr id="68" name="任意多边形 15"/>
          <p:cNvSpPr/>
          <p:nvPr/>
        </p:nvSpPr>
        <p:spPr>
          <a:xfrm>
            <a:off x="1691680" y="3429999"/>
            <a:ext cx="2376000" cy="936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69" name="任意多边形 16"/>
          <p:cNvSpPr/>
          <p:nvPr/>
        </p:nvSpPr>
        <p:spPr>
          <a:xfrm>
            <a:off x="3256998" y="3235792"/>
            <a:ext cx="1008000" cy="720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1" name="任意多边形 70"/>
          <p:cNvSpPr/>
          <p:nvPr/>
        </p:nvSpPr>
        <p:spPr>
          <a:xfrm flipH="1">
            <a:off x="4854658" y="3177999"/>
            <a:ext cx="1008000" cy="720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2" name="任意多边形 71"/>
          <p:cNvSpPr/>
          <p:nvPr/>
        </p:nvSpPr>
        <p:spPr>
          <a:xfrm flipH="1">
            <a:off x="5076056" y="3429999"/>
            <a:ext cx="2376000" cy="936000"/>
          </a:xfrm>
          <a:custGeom>
            <a:avLst/>
            <a:gdLst>
              <a:gd name="connsiteX0" fmla="*/ 2670629 w 2670629"/>
              <a:gd name="connsiteY0" fmla="*/ 957943 h 957943"/>
              <a:gd name="connsiteX1" fmla="*/ 0 w 2670629"/>
              <a:gd name="connsiteY1" fmla="*/ 0 h 957943"/>
            </a:gdLst>
            <a:ahLst/>
            <a:cxnLst>
              <a:cxn ang="0">
                <a:pos x="connsiteX0" y="connsiteY0"/>
              </a:cxn>
              <a:cxn ang="0">
                <a:pos x="connsiteX1" y="connsiteY1"/>
              </a:cxn>
            </a:cxnLst>
            <a:rect l="l" t="t" r="r" b="b"/>
            <a:pathLst>
              <a:path w="2670629" h="957943">
                <a:moveTo>
                  <a:pt x="2670629" y="957943"/>
                </a:moveTo>
                <a:lnTo>
                  <a:pt x="0" y="0"/>
                </a:lnTo>
              </a:path>
            </a:pathLst>
          </a:custGeom>
          <a:solidFill>
            <a:srgbClr val="21A3D0"/>
          </a:solidFill>
          <a:ln w="9525" cap="flat" cmpd="sng" algn="ctr">
            <a:solidFill>
              <a:schemeClr val="bg1">
                <a:lumMod val="75000"/>
              </a:schemeClr>
            </a:solidFill>
            <a:prstDash val="solid"/>
            <a:round/>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zh-CN" altLang="en-US" kern="0">
              <a:solidFill>
                <a:srgbClr val="21A3D0"/>
              </a:solidFill>
              <a:cs typeface="+mn-ea"/>
              <a:sym typeface="+mn-lt"/>
            </a:endParaRPr>
          </a:p>
        </p:txBody>
      </p:sp>
      <p:sp>
        <p:nvSpPr>
          <p:cNvPr id="73" name="Oval 2"/>
          <p:cNvSpPr>
            <a:spLocks noChangeAspect="1" noChangeArrowheads="1"/>
          </p:cNvSpPr>
          <p:nvPr/>
        </p:nvSpPr>
        <p:spPr bwMode="auto">
          <a:xfrm>
            <a:off x="3949351" y="3795886"/>
            <a:ext cx="1254814" cy="1260000"/>
          </a:xfrm>
          <a:prstGeom prst="ellipse">
            <a:avLst/>
          </a:prstGeom>
          <a:solidFill>
            <a:schemeClr val="accent1"/>
          </a:solidFill>
          <a:ln w="7" cap="flat">
            <a:noFill/>
            <a:prstDash val="solid"/>
            <a:miter lim="800000"/>
          </a:ln>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fr-FR" altLang="zh-CN" kern="0" dirty="0">
              <a:solidFill>
                <a:srgbClr val="21A3D0"/>
              </a:solidFill>
              <a:cs typeface="+mn-ea"/>
              <a:sym typeface="+mn-lt"/>
            </a:endParaRPr>
          </a:p>
        </p:txBody>
      </p:sp>
      <p:sp>
        <p:nvSpPr>
          <p:cNvPr id="74" name="TextBox 146"/>
          <p:cNvSpPr txBox="1">
            <a:spLocks noChangeArrowheads="1"/>
          </p:cNvSpPr>
          <p:nvPr/>
        </p:nvSpPr>
        <p:spPr bwMode="auto">
          <a:xfrm>
            <a:off x="4165535" y="4299942"/>
            <a:ext cx="835319" cy="400110"/>
          </a:xfrm>
          <a:prstGeom prst="rect">
            <a:avLst/>
          </a:prstGeom>
        </p:spPr>
        <p:txBody>
          <a:bodyPr wrap="square">
            <a:spAutoFit/>
            <a:scene3d>
              <a:camera prst="orthographicFront"/>
              <a:lightRig rig="threePt" dir="t"/>
            </a:scene3d>
            <a:sp3d>
              <a:contourClr>
                <a:schemeClr val="tx1"/>
              </a:contourClr>
            </a:sp3d>
          </a:bodyPr>
          <a:lstStyle>
            <a:defPPr>
              <a:defRPr lang="zh-CN"/>
            </a:defPPr>
            <a:lvl1pPr algn="ctr" defTabSz="933450" fontAlgn="ctr">
              <a:buClr>
                <a:srgbClr val="FF0000"/>
              </a:buClr>
              <a:buSzPct val="70000"/>
              <a:defRPr sz="1400">
                <a:ln w="0">
                  <a:noFill/>
                </a:ln>
                <a:solidFill>
                  <a:schemeClr val="bg1"/>
                </a:solidFill>
                <a:latin typeface="微软雅黑" panose="020B0503020204020204" pitchFamily="34" charset="-122"/>
                <a:ea typeface="微软雅黑" panose="020B0503020204020204" pitchFamily="34" charset="-122"/>
              </a:defRPr>
            </a:lvl1pPr>
          </a:lstStyle>
          <a:p>
            <a:pPr>
              <a:spcBef>
                <a:spcPct val="0"/>
              </a:spcBef>
              <a:spcAft>
                <a:spcPct val="0"/>
              </a:spcAft>
              <a:defRPr/>
            </a:pPr>
            <a:r>
              <a:rPr lang="zh-CN" altLang="en-US" sz="2000" b="1" kern="0" dirty="0" smtClean="0">
                <a:solidFill>
                  <a:srgbClr val="F8F8F8"/>
                </a:solidFill>
                <a:latin typeface="+mn-lt"/>
                <a:ea typeface="+mn-ea"/>
                <a:cs typeface="+mn-ea"/>
                <a:sym typeface="+mn-lt"/>
              </a:rPr>
              <a:t>原型</a:t>
            </a:r>
            <a:endParaRPr lang="en-US" altLang="zh-CN" sz="2000" b="1" kern="0" dirty="0">
              <a:solidFill>
                <a:srgbClr val="F8F8F8"/>
              </a:solidFill>
              <a:latin typeface="+mn-lt"/>
              <a:ea typeface="+mn-ea"/>
              <a:cs typeface="+mn-ea"/>
              <a:sym typeface="+mn-lt"/>
            </a:endParaRPr>
          </a:p>
        </p:txBody>
      </p:sp>
      <p:grpSp>
        <p:nvGrpSpPr>
          <p:cNvPr id="80" name="组合 79"/>
          <p:cNvGrpSpPr/>
          <p:nvPr/>
        </p:nvGrpSpPr>
        <p:grpSpPr>
          <a:xfrm>
            <a:off x="647026" y="1649200"/>
            <a:ext cx="1701826" cy="784476"/>
            <a:chOff x="1637339" y="2165225"/>
            <a:chExt cx="3014277" cy="1045967"/>
          </a:xfrm>
        </p:grpSpPr>
        <p:sp>
          <p:nvSpPr>
            <p:cNvPr id="81"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2"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83" name="组合 82"/>
          <p:cNvGrpSpPr/>
          <p:nvPr/>
        </p:nvGrpSpPr>
        <p:grpSpPr>
          <a:xfrm>
            <a:off x="2205683" y="1649200"/>
            <a:ext cx="1701826" cy="784476"/>
            <a:chOff x="1637339" y="2165225"/>
            <a:chExt cx="3014277" cy="1045967"/>
          </a:xfrm>
        </p:grpSpPr>
        <p:sp>
          <p:nvSpPr>
            <p:cNvPr id="84"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5"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86" name="组合 85"/>
          <p:cNvGrpSpPr/>
          <p:nvPr/>
        </p:nvGrpSpPr>
        <p:grpSpPr>
          <a:xfrm>
            <a:off x="6699876" y="1649200"/>
            <a:ext cx="1701826" cy="784476"/>
            <a:chOff x="1637339" y="2165225"/>
            <a:chExt cx="3014277" cy="1045967"/>
          </a:xfrm>
        </p:grpSpPr>
        <p:sp>
          <p:nvSpPr>
            <p:cNvPr id="87"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88"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grpSp>
        <p:nvGrpSpPr>
          <p:cNvPr id="92" name="组合 91"/>
          <p:cNvGrpSpPr/>
          <p:nvPr/>
        </p:nvGrpSpPr>
        <p:grpSpPr>
          <a:xfrm>
            <a:off x="3656832" y="1649200"/>
            <a:ext cx="1701826" cy="784476"/>
            <a:chOff x="1637339" y="2165225"/>
            <a:chExt cx="3014277" cy="1045967"/>
          </a:xfrm>
        </p:grpSpPr>
        <p:sp>
          <p:nvSpPr>
            <p:cNvPr id="93" name="文本框 40"/>
            <p:cNvSpPr txBox="1"/>
            <p:nvPr/>
          </p:nvSpPr>
          <p:spPr>
            <a:xfrm>
              <a:off x="1637339" y="2165225"/>
              <a:ext cx="3014277" cy="301195"/>
            </a:xfrm>
            <a:prstGeom prst="rect">
              <a:avLst/>
            </a:prstGeom>
            <a:noFill/>
          </p:spPr>
          <p:txBody>
            <a:bodyPr wrap="square" rtlCol="0">
              <a:spAutoFit/>
            </a:bodyPr>
            <a:lstStyle/>
            <a:p>
              <a:pPr algn="ctr" fontAlgn="base">
                <a:lnSpc>
                  <a:spcPct val="70000"/>
                </a:lnSpc>
                <a:spcBef>
                  <a:spcPct val="0"/>
                </a:spcBef>
                <a:spcAft>
                  <a:spcPct val="0"/>
                </a:spcAft>
                <a:buNone/>
              </a:pPr>
              <a:r>
                <a:rPr lang="zh-CN" altLang="en-US" sz="1200" dirty="0">
                  <a:solidFill>
                    <a:schemeClr val="bg1"/>
                  </a:solidFill>
                  <a:cs typeface="+mn-ea"/>
                  <a:sym typeface="+mn-lt"/>
                </a:rPr>
                <a:t>添加标题</a:t>
              </a:r>
              <a:endParaRPr lang="en-US" altLang="zh-CN" sz="1200" dirty="0">
                <a:solidFill>
                  <a:schemeClr val="bg1"/>
                </a:solidFill>
                <a:cs typeface="+mn-ea"/>
                <a:sym typeface="+mn-lt"/>
              </a:endParaRPr>
            </a:p>
          </p:txBody>
        </p:sp>
        <p:sp>
          <p:nvSpPr>
            <p:cNvPr id="94" name="文本框 14"/>
            <p:cNvSpPr txBox="1"/>
            <p:nvPr/>
          </p:nvSpPr>
          <p:spPr>
            <a:xfrm>
              <a:off x="1975383" y="2395584"/>
              <a:ext cx="2484909" cy="8156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5000"/>
                </a:lnSpc>
                <a:spcBef>
                  <a:spcPct val="0"/>
                </a:spcBef>
                <a:spcAft>
                  <a:spcPct val="0"/>
                </a:spcAft>
              </a:pPr>
              <a:r>
                <a:rPr lang="zh-CN" altLang="en-US" sz="900" dirty="0">
                  <a:solidFill>
                    <a:schemeClr val="bg1"/>
                  </a:solidFill>
                  <a:cs typeface="+mn-ea"/>
                  <a:sym typeface="+mn-lt"/>
                </a:rPr>
                <a:t>此处添加详细文本描述，建议与标题相关并符合整体语言风格</a:t>
              </a:r>
              <a:endParaRPr lang="en-US" altLang="zh-CN" sz="900" dirty="0">
                <a:solidFill>
                  <a:schemeClr val="bg1"/>
                </a:solidFill>
                <a:cs typeface="+mn-ea"/>
                <a:sym typeface="+mn-lt"/>
              </a:endParaRPr>
            </a:p>
          </p:txBody>
        </p:sp>
      </p:grpSp>
      <p:pic>
        <p:nvPicPr>
          <p:cNvPr id="5122" name="Picture 2" descr="C:\Users\15616\Desktop\4ccc4502fdfdf04cf2a68e71960b3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319" y="447926"/>
            <a:ext cx="1656432" cy="3240000"/>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5123" name="Picture 3" descr="C:\Users\15616\Desktop\2962165e7296b50239ee9a700a2399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299" y="447926"/>
            <a:ext cx="1673837" cy="3240000"/>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5124" name="Picture 4" descr="C:\Users\15616\Desktop\6e062ae602b23501bcf201186c7346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758" y="447926"/>
            <a:ext cx="1668795" cy="3240000"/>
          </a:xfrm>
          <a:prstGeom prst="rect">
            <a:avLst/>
          </a:prstGeom>
          <a:noFill/>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5125" name="Picture 5" descr="C:\Users\15616\Desktop\42916a423646f7156f2db1d6cedf9b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511826"/>
            <a:ext cx="1686172" cy="3240000"/>
          </a:xfrm>
          <a:prstGeom prst="rect">
            <a:avLst/>
          </a:prstGeom>
          <a:noFill/>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366"/>
    </mc:Choice>
    <mc:Fallback>
      <p:transition spd="slow" advTm="3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42" presetClass="entr" presetSubtype="0" fill="hold" nodeType="withEffect">
                                  <p:stCondLst>
                                    <p:cond delay="100"/>
                                  </p:stCondLst>
                                  <p:childTnLst>
                                    <p:set>
                                      <p:cBhvr>
                                        <p:cTn id="8" dur="1" fill="hold">
                                          <p:stCondLst>
                                            <p:cond delay="0"/>
                                          </p:stCondLst>
                                        </p:cTn>
                                        <p:tgtEl>
                                          <p:spTgt spid="80"/>
                                        </p:tgtEl>
                                        <p:attrNameLst>
                                          <p:attrName>style.visibility</p:attrName>
                                        </p:attrNameLst>
                                      </p:cBhvr>
                                      <p:to>
                                        <p:strVal val="visible"/>
                                      </p:to>
                                    </p:set>
                                    <p:animEffect transition="in" filter="fade">
                                      <p:cBhvr>
                                        <p:cTn id="9" dur="750"/>
                                        <p:tgtEl>
                                          <p:spTgt spid="80"/>
                                        </p:tgtEl>
                                      </p:cBhvr>
                                    </p:animEffect>
                                    <p:anim calcmode="lin" valueType="num">
                                      <p:cBhvr>
                                        <p:cTn id="10" dur="750" fill="hold"/>
                                        <p:tgtEl>
                                          <p:spTgt spid="80"/>
                                        </p:tgtEl>
                                        <p:attrNameLst>
                                          <p:attrName>ppt_x</p:attrName>
                                        </p:attrNameLst>
                                      </p:cBhvr>
                                      <p:tavLst>
                                        <p:tav tm="0">
                                          <p:val>
                                            <p:strVal val="#ppt_x"/>
                                          </p:val>
                                        </p:tav>
                                        <p:tav tm="100000">
                                          <p:val>
                                            <p:strVal val="#ppt_x"/>
                                          </p:val>
                                        </p:tav>
                                      </p:tavLst>
                                    </p:anim>
                                    <p:anim calcmode="lin" valueType="num">
                                      <p:cBhvr>
                                        <p:cTn id="11" dur="750" fill="hold"/>
                                        <p:tgtEl>
                                          <p:spTgt spid="8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0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750"/>
                                        <p:tgtEl>
                                          <p:spTgt spid="83"/>
                                        </p:tgtEl>
                                      </p:cBhvr>
                                    </p:animEffect>
                                    <p:anim calcmode="lin" valueType="num">
                                      <p:cBhvr>
                                        <p:cTn id="15" dur="750" fill="hold"/>
                                        <p:tgtEl>
                                          <p:spTgt spid="83"/>
                                        </p:tgtEl>
                                        <p:attrNameLst>
                                          <p:attrName>ppt_x</p:attrName>
                                        </p:attrNameLst>
                                      </p:cBhvr>
                                      <p:tavLst>
                                        <p:tav tm="0">
                                          <p:val>
                                            <p:strVal val="#ppt_x"/>
                                          </p:val>
                                        </p:tav>
                                        <p:tav tm="100000">
                                          <p:val>
                                            <p:strVal val="#ppt_x"/>
                                          </p:val>
                                        </p:tav>
                                      </p:tavLst>
                                    </p:anim>
                                    <p:anim calcmode="lin" valueType="num">
                                      <p:cBhvr>
                                        <p:cTn id="16" dur="750" fill="hold"/>
                                        <p:tgtEl>
                                          <p:spTgt spid="8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anim calcmode="lin" valueType="num">
                                      <p:cBhvr>
                                        <p:cTn id="20" dur="750" fill="hold"/>
                                        <p:tgtEl>
                                          <p:spTgt spid="86"/>
                                        </p:tgtEl>
                                        <p:attrNameLst>
                                          <p:attrName>ppt_x</p:attrName>
                                        </p:attrNameLst>
                                      </p:cBhvr>
                                      <p:tavLst>
                                        <p:tav tm="0">
                                          <p:val>
                                            <p:strVal val="#ppt_x"/>
                                          </p:val>
                                        </p:tav>
                                        <p:tav tm="100000">
                                          <p:val>
                                            <p:strVal val="#ppt_x"/>
                                          </p:val>
                                        </p:tav>
                                      </p:tavLst>
                                    </p:anim>
                                    <p:anim calcmode="lin" valueType="num">
                                      <p:cBhvr>
                                        <p:cTn id="21" dur="750" fill="hold"/>
                                        <p:tgtEl>
                                          <p:spTgt spid="8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750"/>
                                        <p:tgtEl>
                                          <p:spTgt spid="92"/>
                                        </p:tgtEl>
                                      </p:cBhvr>
                                    </p:animEffect>
                                    <p:anim calcmode="lin" valueType="num">
                                      <p:cBhvr>
                                        <p:cTn id="25" dur="750" fill="hold"/>
                                        <p:tgtEl>
                                          <p:spTgt spid="92"/>
                                        </p:tgtEl>
                                        <p:attrNameLst>
                                          <p:attrName>ppt_x</p:attrName>
                                        </p:attrNameLst>
                                      </p:cBhvr>
                                      <p:tavLst>
                                        <p:tav tm="0">
                                          <p:val>
                                            <p:strVal val="#ppt_x"/>
                                          </p:val>
                                        </p:tav>
                                        <p:tav tm="100000">
                                          <p:val>
                                            <p:strVal val="#ppt_x"/>
                                          </p:val>
                                        </p:tav>
                                      </p:tavLst>
                                    </p:anim>
                                    <p:anim calcmode="lin" valueType="num">
                                      <p:cBhvr>
                                        <p:cTn id="26" dur="75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descr="pic12.jpg"/>
          <p:cNvSpPr/>
          <p:nvPr/>
        </p:nvSpPr>
        <p:spPr bwMode="auto">
          <a:xfrm>
            <a:off x="611560" y="1059582"/>
            <a:ext cx="1828700" cy="1798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6"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59" name="AutoShape 3"/>
          <p:cNvSpPr/>
          <p:nvPr/>
        </p:nvSpPr>
        <p:spPr bwMode="auto">
          <a:xfrm>
            <a:off x="611560" y="2858220"/>
            <a:ext cx="1828700" cy="1798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0" name="AutoShape 4"/>
          <p:cNvSpPr/>
          <p:nvPr/>
        </p:nvSpPr>
        <p:spPr bwMode="auto">
          <a:xfrm>
            <a:off x="757152"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19465" name="AutoShape 9"/>
          <p:cNvSpPr/>
          <p:nvPr/>
        </p:nvSpPr>
        <p:spPr bwMode="auto">
          <a:xfrm>
            <a:off x="4675856" y="3551958"/>
            <a:ext cx="1437156"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6" tIns="45716" rIns="45716" bIns="45716"/>
          <a:lstStyle/>
          <a:p>
            <a:pPr>
              <a:lnSpc>
                <a:spcPct val="15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grpSp>
        <p:nvGrpSpPr>
          <p:cNvPr id="9" name="Group 1"/>
          <p:cNvGrpSpPr/>
          <p:nvPr/>
        </p:nvGrpSpPr>
        <p:grpSpPr bwMode="auto">
          <a:xfrm>
            <a:off x="2618284" y="1059582"/>
            <a:ext cx="1828700" cy="3597275"/>
            <a:chOff x="-1" y="0"/>
            <a:chExt cx="1829063" cy="3596384"/>
          </a:xfrm>
        </p:grpSpPr>
        <p:sp>
          <p:nvSpPr>
            <p:cNvPr id="1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7"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3"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grpSp>
        <p:nvGrpSpPr>
          <p:cNvPr id="19" name="Group 1"/>
          <p:cNvGrpSpPr/>
          <p:nvPr/>
        </p:nvGrpSpPr>
        <p:grpSpPr bwMode="auto">
          <a:xfrm>
            <a:off x="4625008" y="1059582"/>
            <a:ext cx="1828700" cy="3597275"/>
            <a:chOff x="-1" y="0"/>
            <a:chExt cx="1829063" cy="3596384"/>
          </a:xfrm>
        </p:grpSpPr>
        <p:sp>
          <p:nvSpPr>
            <p:cNvPr id="37"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8"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8"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grpSp>
        <p:nvGrpSpPr>
          <p:cNvPr id="26" name="Group 1"/>
          <p:cNvGrpSpPr/>
          <p:nvPr/>
        </p:nvGrpSpPr>
        <p:grpSpPr bwMode="auto">
          <a:xfrm>
            <a:off x="6631732" y="1059582"/>
            <a:ext cx="1828700" cy="3597275"/>
            <a:chOff x="-1" y="0"/>
            <a:chExt cx="1829063" cy="3596384"/>
          </a:xfrm>
        </p:grpSpPr>
        <p:sp>
          <p:nvSpPr>
            <p:cNvPr id="4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9" cstate="screen">
                <a:extLst>
                  <a:ext uri="{28A0092B-C50C-407E-A947-70E740481C1C}">
                    <a14:useLocalDpi xmlns:a14="http://schemas.microsoft.com/office/drawing/2010/main"/>
                  </a:ext>
                </a:extLst>
              </a:blip>
              <a:srcRect/>
              <a:stretch>
                <a:fillRect/>
              </a:stretch>
            </a:blip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43" name="AutoShape 3"/>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grpSp>
      <p:sp>
        <p:nvSpPr>
          <p:cNvPr id="19461" name="AutoShape 5"/>
          <p:cNvSpPr/>
          <p:nvPr/>
        </p:nvSpPr>
        <p:spPr bwMode="auto">
          <a:xfrm>
            <a:off x="810237"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34" name="AutoShape 4"/>
          <p:cNvSpPr/>
          <p:nvPr/>
        </p:nvSpPr>
        <p:spPr bwMode="auto">
          <a:xfrm>
            <a:off x="2745648"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5" name="AutoShape 5"/>
          <p:cNvSpPr/>
          <p:nvPr/>
        </p:nvSpPr>
        <p:spPr bwMode="auto">
          <a:xfrm>
            <a:off x="2798733"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36" name="AutoShape 4"/>
          <p:cNvSpPr/>
          <p:nvPr/>
        </p:nvSpPr>
        <p:spPr bwMode="auto">
          <a:xfrm>
            <a:off x="4759104"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9" name="AutoShape 5"/>
          <p:cNvSpPr/>
          <p:nvPr/>
        </p:nvSpPr>
        <p:spPr bwMode="auto">
          <a:xfrm>
            <a:off x="4812189"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40" name="AutoShape 4"/>
          <p:cNvSpPr/>
          <p:nvPr/>
        </p:nvSpPr>
        <p:spPr bwMode="auto">
          <a:xfrm>
            <a:off x="6758052" y="3301643"/>
            <a:ext cx="1581572" cy="1236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64289" tIns="64289" rIns="64289" bIns="64289"/>
          <a:lstStyle/>
          <a:p>
            <a:pPr>
              <a:lnSpc>
                <a:spcPct val="13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41" name="AutoShape 5"/>
          <p:cNvSpPr/>
          <p:nvPr/>
        </p:nvSpPr>
        <p:spPr bwMode="auto">
          <a:xfrm>
            <a:off x="6811137" y="2995255"/>
            <a:ext cx="1443017"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1200" b="1" dirty="0">
                <a:solidFill>
                  <a:schemeClr val="bg1"/>
                </a:solidFill>
                <a:cs typeface="+mn-ea"/>
                <a:sym typeface="+mn-lt"/>
              </a:rPr>
              <a:t>点击请替换文字内容</a:t>
            </a:r>
          </a:p>
        </p:txBody>
      </p:sp>
      <p:sp>
        <p:nvSpPr>
          <p:cNvPr id="24" name="文本框 37"/>
          <p:cNvSpPr txBox="1"/>
          <p:nvPr/>
        </p:nvSpPr>
        <p:spPr>
          <a:xfrm>
            <a:off x="8132224" y="208734"/>
            <a:ext cx="656416" cy="374375"/>
          </a:xfrm>
          <a:prstGeom prst="rect">
            <a:avLst/>
          </a:prstGeom>
          <a:noFill/>
        </p:spPr>
        <p:txBody>
          <a:bodyPr wrap="none" lIns="96434" tIns="48217" rIns="96434" bIns="48217" rtlCol="0">
            <a:spAutoFit/>
          </a:bodyPr>
          <a:lstStyle/>
          <a:p>
            <a:pPr defTabSz="963930"/>
            <a:r>
              <a:rPr lang="zh-CN" altLang="en-US" b="1" dirty="0" smtClean="0">
                <a:solidFill>
                  <a:srgbClr val="2D89C1"/>
                </a:solidFill>
                <a:cs typeface="+mn-ea"/>
                <a:sym typeface="+mn-lt"/>
              </a:rPr>
              <a:t>原型</a:t>
            </a:r>
            <a:endParaRPr lang="zh-CN" altLang="en-US" b="1" dirty="0">
              <a:solidFill>
                <a:srgbClr val="2D89C1"/>
              </a:solidFill>
              <a:cs typeface="+mn-ea"/>
              <a:sym typeface="+mn-lt"/>
            </a:endParaRPr>
          </a:p>
        </p:txBody>
      </p:sp>
      <p:pic>
        <p:nvPicPr>
          <p:cNvPr id="6146" name="Picture 2" descr="C:\Users\15616\Desktop\0416ebf3596bcfc79400eeb967ea7b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873" y="583109"/>
            <a:ext cx="217805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15616\Desktop\6ac9542fb7b5ca186b6b8f5242622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8007" y="572169"/>
            <a:ext cx="2197100" cy="4235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15616\Desktop\fda64a61c7eb5e510a6120cfb1b244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200" y="565819"/>
            <a:ext cx="2165350" cy="423545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15616\Desktop\38103f5df4b62521b489ab5f476f9b6.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8487" y="572169"/>
            <a:ext cx="2152650" cy="4222750"/>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103"/>
    </mc:Choice>
    <mc:Fallback>
      <p:transition spd="slow" advTm="17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624888" y="2266671"/>
            <a:ext cx="3251368" cy="492443"/>
          </a:xfrm>
          <a:prstGeom prst="rect">
            <a:avLst/>
          </a:prstGeom>
        </p:spPr>
        <p:txBody>
          <a:bodyPr wrap="square" lIns="0" tIns="0" rIns="0" bIns="0">
            <a:spAutoFit/>
          </a:bodyPr>
          <a:lstStyle/>
          <a:p>
            <a:r>
              <a:rPr lang="en-US" altLang="zh-CN" sz="3200" b="1" dirty="0" err="1">
                <a:solidFill>
                  <a:srgbClr val="2D89C1"/>
                </a:solidFill>
                <a:cs typeface="+mn-ea"/>
                <a:sym typeface="+mn-lt"/>
              </a:rPr>
              <a:t>Api</a:t>
            </a:r>
            <a:r>
              <a:rPr lang="zh-CN" altLang="en-US" sz="3200" b="1" dirty="0">
                <a:solidFill>
                  <a:srgbClr val="2D89C1"/>
                </a:solidFill>
                <a:cs typeface="+mn-ea"/>
                <a:sym typeface="+mn-lt"/>
              </a:rPr>
              <a:t>技术文档</a:t>
            </a:r>
            <a:endParaRPr lang="zh-CN" altLang="en-US" sz="1100" b="1" dirty="0">
              <a:solidFill>
                <a:srgbClr val="2D89C1"/>
              </a:solidFill>
              <a:cs typeface="+mn-ea"/>
              <a:sym typeface="+mn-lt"/>
            </a:endParaRPr>
          </a:p>
        </p:txBody>
      </p:sp>
      <p:sp>
        <p:nvSpPr>
          <p:cNvPr id="2" name="矩形 1"/>
          <p:cNvSpPr/>
          <p:nvPr/>
        </p:nvSpPr>
        <p:spPr>
          <a:xfrm>
            <a:off x="2411760" y="2080845"/>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04</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16"/>
    </mc:Choice>
    <mc:Fallback>
      <p:transition spd="slow" advTm="6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AutoShape 3"/>
          <p:cNvSpPr/>
          <p:nvPr/>
        </p:nvSpPr>
        <p:spPr bwMode="auto">
          <a:xfrm>
            <a:off x="307975" y="2787774"/>
            <a:ext cx="2535833" cy="764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5" name="AutoShape 9"/>
          <p:cNvSpPr/>
          <p:nvPr/>
        </p:nvSpPr>
        <p:spPr bwMode="auto">
          <a:xfrm>
            <a:off x="4675856" y="3551958"/>
            <a:ext cx="1437156"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6" tIns="45716" rIns="45716" bIns="45716"/>
          <a:lstStyle/>
          <a:p>
            <a:pPr>
              <a:lnSpc>
                <a:spcPct val="150000"/>
              </a:lnSpc>
            </a:pPr>
            <a:r>
              <a:rPr lang="zh-CN" altLang="en-US" sz="800" dirty="0">
                <a:solidFill>
                  <a:schemeClr val="bg1"/>
                </a:solidFill>
                <a:cs typeface="+mn-ea"/>
                <a:sym typeface="+mn-lt"/>
              </a:rPr>
              <a:t>请替换文字内容，点击添加相关标题文字，修改文字内容，也可以直接复制你的内容到此。请替换文字内容，点击添加相关标题文字，修改文字内容，也可以直接复制你的内容到此。</a:t>
            </a:r>
          </a:p>
        </p:txBody>
      </p:sp>
      <p:sp>
        <p:nvSpPr>
          <p:cNvPr id="33" name="AutoShape 3"/>
          <p:cNvSpPr/>
          <p:nvPr/>
        </p:nvSpPr>
        <p:spPr bwMode="auto">
          <a:xfrm>
            <a:off x="3419872" y="2787775"/>
            <a:ext cx="2376263" cy="764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38" name="AutoShape 3"/>
          <p:cNvSpPr/>
          <p:nvPr/>
        </p:nvSpPr>
        <p:spPr bwMode="auto">
          <a:xfrm>
            <a:off x="6307625" y="2787775"/>
            <a:ext cx="2532754" cy="764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a:noFill/>
          </a:ln>
          <a:effectLst/>
        </p:spPr>
        <p:txBody>
          <a:bodyPr lIns="0" tIns="0" rIns="0" bIns="0" anchor="ctr"/>
          <a:lstStyle/>
          <a:p>
            <a:pPr algn="ctr">
              <a:defRPr/>
            </a:pPr>
            <a:endParaRPr lang="es-ES" sz="2400" dirty="0">
              <a:solidFill>
                <a:srgbClr val="FFFFFF"/>
              </a:solidFill>
              <a:cs typeface="+mn-ea"/>
              <a:sym typeface="+mn-lt"/>
            </a:endParaRPr>
          </a:p>
        </p:txBody>
      </p:sp>
      <p:sp>
        <p:nvSpPr>
          <p:cNvPr id="19461" name="AutoShape 5"/>
          <p:cNvSpPr/>
          <p:nvPr/>
        </p:nvSpPr>
        <p:spPr bwMode="auto">
          <a:xfrm>
            <a:off x="683568" y="3016673"/>
            <a:ext cx="1961563" cy="306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实时</a:t>
            </a:r>
            <a:r>
              <a:rPr lang="zh-CN" altLang="en-US" sz="2000" b="1" dirty="0">
                <a:solidFill>
                  <a:schemeClr val="bg1"/>
                </a:solidFill>
                <a:cs typeface="+mn-ea"/>
                <a:sym typeface="+mn-lt"/>
              </a:rPr>
              <a:t>语音识别</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39" name="AutoShape 5"/>
          <p:cNvSpPr/>
          <p:nvPr/>
        </p:nvSpPr>
        <p:spPr bwMode="auto">
          <a:xfrm>
            <a:off x="3707904" y="2995255"/>
            <a:ext cx="2088232" cy="3278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图片</a:t>
            </a:r>
            <a:r>
              <a:rPr lang="zh-CN" altLang="en-US" sz="2000" b="1" dirty="0">
                <a:solidFill>
                  <a:schemeClr val="bg1"/>
                </a:solidFill>
                <a:cs typeface="+mn-ea"/>
                <a:sym typeface="+mn-lt"/>
              </a:rPr>
              <a:t>识别文字</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41" name="AutoShape 5"/>
          <p:cNvSpPr/>
          <p:nvPr/>
        </p:nvSpPr>
        <p:spPr bwMode="auto">
          <a:xfrm>
            <a:off x="6853654" y="2914715"/>
            <a:ext cx="1865319" cy="440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2000" b="1" dirty="0" smtClean="0">
                <a:solidFill>
                  <a:schemeClr val="bg1"/>
                </a:solidFill>
                <a:cs typeface="+mn-ea"/>
                <a:sym typeface="+mn-lt"/>
              </a:rPr>
              <a:t>图片</a:t>
            </a:r>
            <a:r>
              <a:rPr lang="zh-CN" altLang="en-US" sz="2000" b="1" dirty="0">
                <a:solidFill>
                  <a:schemeClr val="bg1"/>
                </a:solidFill>
                <a:cs typeface="+mn-ea"/>
                <a:sym typeface="+mn-lt"/>
              </a:rPr>
              <a:t>翻译</a:t>
            </a:r>
            <a:r>
              <a:rPr lang="en-US" altLang="zh-CN" sz="2000" b="1" dirty="0" err="1">
                <a:solidFill>
                  <a:schemeClr val="bg1"/>
                </a:solidFill>
                <a:cs typeface="+mn-ea"/>
                <a:sym typeface="+mn-lt"/>
              </a:rPr>
              <a:t>api</a:t>
            </a:r>
            <a:endParaRPr lang="zh-CN" altLang="en-US" sz="2000" b="1" dirty="0">
              <a:solidFill>
                <a:schemeClr val="bg1"/>
              </a:solidFill>
              <a:cs typeface="+mn-ea"/>
              <a:sym typeface="+mn-lt"/>
            </a:endParaRPr>
          </a:p>
        </p:txBody>
      </p:sp>
      <p:sp>
        <p:nvSpPr>
          <p:cNvPr id="24" name="文本框 37"/>
          <p:cNvSpPr txBox="1"/>
          <p:nvPr/>
        </p:nvSpPr>
        <p:spPr>
          <a:xfrm>
            <a:off x="7377609" y="208733"/>
            <a:ext cx="1514023" cy="374375"/>
          </a:xfrm>
          <a:prstGeom prst="rect">
            <a:avLst/>
          </a:prstGeom>
          <a:noFill/>
        </p:spPr>
        <p:txBody>
          <a:bodyPr wrap="none" lIns="96434" tIns="48217" rIns="96434" bIns="48217" rtlCol="0">
            <a:spAutoFit/>
          </a:bodyPr>
          <a:lstStyle/>
          <a:p>
            <a:pPr defTabSz="963930"/>
            <a:r>
              <a:rPr lang="en-US" altLang="zh-CN" b="1" dirty="0" err="1">
                <a:solidFill>
                  <a:srgbClr val="2D89C1"/>
                </a:solidFill>
                <a:cs typeface="+mn-ea"/>
                <a:sym typeface="+mn-lt"/>
              </a:rPr>
              <a:t>Api</a:t>
            </a:r>
            <a:r>
              <a:rPr lang="zh-CN" altLang="en-US" b="1" dirty="0">
                <a:solidFill>
                  <a:srgbClr val="2D89C1"/>
                </a:solidFill>
                <a:cs typeface="+mn-ea"/>
                <a:sym typeface="+mn-lt"/>
              </a:rPr>
              <a:t>技术文档</a:t>
            </a:r>
            <a:endParaRPr lang="zh-CN" altLang="en-US" b="1" dirty="0">
              <a:solidFill>
                <a:srgbClr val="2D89C1"/>
              </a:solidFill>
              <a:cs typeface="+mn-ea"/>
              <a:sym typeface="+mn-lt"/>
            </a:endParaRPr>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696" y="913373"/>
            <a:ext cx="1972001"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4"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8" descr="data:image/jpeg;base64,iVBORw0KGgoAAAANSUhEUgAABuMAAAJHCAYAAACKKSveAAAAGXRFWHRTb2Z0d2FyZQBBZG9iZSBJbWFnZVJlYWR5ccllPAAABAppVFh0WE1MOmNvbS5hZG9iZS54bXAAAAAAADw/eHBhY2tldCBiZWdpbj0i77u/IiBpZD0iVzVNME1wQ2VoaUh6cmVTek5UY3prYzlkIj8+IDx4OnhtcG1ldGEgeG1sbnM6eD0iYWRvYmU6bnM6bWV0YS8iIHg6eG1wdGs9IkFkb2JlIFhNUCBDb3JlIDUuNi1jMTQwIDc5LjE2MDQ1MSwgMjAxNy8wNS8wNi0wMTowODoyMSAgICAgICAgIj4gPHJkZjpSREYgeG1sbnM6cmRmPSJodHRwOi8vd3d3LnczLm9yZy8xOTk5LzAyLzIyLXJkZi1zeW50YXgtbnMjIj4gPHJkZjpEZXNjcmlwdGlvbiByZGY6YWJvdXQ9IiIgeG1sbnM6eG1wTU09Imh0dHA6Ly9ucy5hZG9iZS5jb20veGFwLzEuMC9tbS8iIHhtbG5zOnN0UmVmPSJodHRwOi8vbnMuYWRvYmUuY29tL3hhcC8xLjAvc1R5cGUvUmVzb3VyY2VSZWYjIiB4bWxuczp4bXA9Imh0dHA6Ly9ucy5hZG9iZS5jb20veGFwLzEuMC8iIHhtbG5zOmRjPSJodHRwOi8vcHVybC5vcmcvZGMvZWxlbWVudHMvMS4xLyIgeG1wTU06T3JpZ2luYWxEb2N1bWVudElEPSJ1dWlkOjVEMjA4OTI0OTNCRkRCMTE5MTRBODU5MEQzMTUwOEM4IiB4bXBNTTpEb2N1bWVudElEPSJ4bXAuZGlkOjdBQzdBRjdBM0JFNDExRTk4NEVBQTBDOTNCNDA4QTIwIiB4bXBNTTpJbnN0YW5jZUlEPSJ4bXAuaWlkOjdBQzdBRjc5M0JFNDExRTk4NEVBQTBDOTNCNDA4QTIwIiB4bXA6Q3JlYXRvclRvb2w9IkFkb2JlIFBob3Rvc2hvcCBDQyAyMDE3IChNYWNpbnRvc2gpIj4gPHhtcE1NOkRlcml2ZWRGcm9tIHN0UmVmOmluc3RhbmNlSUQ9InhtcC5paWQ6N2VjZTNjNWUtZDJmNS00YjYxLWExZmEtY2VmM2QxOTNhZjU5IiBzdFJlZjpkb2N1bWVudElEPSJhZG9iZTpkb2NpZDpwaG90b3Nob3A6ZDk3OTUyMGUtNWIzNy0xMTdiLTllNDYtY2JiMWE4YmNiY2VhIi8+IDxkYzp0aXRsZT4gPHJkZjpBbHQ+IDxyZGY6bGkgeG1sOmxhbmc9IngtZGVmYXVsdCI+5pyJ6YGT5pm65LqRPC9yZGY6bGk+IDwvcmRmOkFsdD4gPC9kYzp0aXRsZT4gPC9yZGY6RGVzY3JpcHRpb24+IDwvcmRmOlJERj4gPC94OnhtcG1ldGE+IDw/eHBhY2tldCBlbmQ9InIiPz4HspgBAACQGklEQVR42uzdBdgtVdkw4HWoASQMFEHCwkDsQsXEFj8LFZvfxCDEro1uCzFALARR9DMQE7EDFQwEE7HjA6RRujZ1/medeVHA857zxt4za2bf93U9wzE4M/OsNbP3nmfWWkuWLl2aAAAAAAAAgPFbRQoAAAAAAABgM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FOMAAAAAAABgQhTjAAAAAAAAYEIU4wAAAAAAAGBCVpOC5ixZskQSoC2D0dqx3STiRhE3idgwYqOIDSLWi1h/Jq768zoz/+YaEWst52+8POLCmT9fHDGa+edZEWfP/PPqcWbEiTNxahpWV2oUAAAAAOiPpUuXSgLLtUTnaDDZinEwWYNRLrRtGXHziFtcK65X0JHmQt7JEf9IdXHubxF/jPj9sn8Oq0s0JgAAAAB0i3oLs1GMazLZinEwHoNRFdvbR9xhJvKft0r1qLeuyyPmTog4LuIPEcdGHB3x1zSs3LABAAAAoFDqLcxGMa7JZCvGwcIMRnlk2z1nYuuIO6V6+shpkqe+PGYmfrbsn8PqNJ0DAAAAAMqg3sJsFOOaTLZiHMzNYHTL2D444gERD4q4oaQsV57e8nsRhy+LYXWmlAAAAABAO9RbmI1iXJPJVoyD5RuMbhDbR6a6ALdtxE0kZUF+m+rCXF2gG1YXSgkAAAAANEO9hdkoxjWZbMU4+I/BaMvYbhfx6Ih7R6wiKWN1ScR3Ir4ScVgaVqdLCQAAAABMjnoLs1GMazLZinFMu8HorrF9YsT2EbeQkOa+B0QcFfHlZTGs/iwlAAAAADBe6i3MRjGuyWQrxjGN6hFwT0l1Ee7WElKEn0d8MuJgI+YAAAAAYDzUW5iNYlyTyVaMY1rUa8A9LeLZEXeUkGJdkeqpLP834lBrzAEAAADAwqm3MBvFuCaTrRhHnw1Gec23bSOeE/G4iDUkpVNyIe7giA+mYfVL6QAAAACA+VFvYTaKcU0mWzGOPqpHwT0v4oURm0lILxwd8aFUT2N5iXQAAAAAwMqptzAbxbgmk60YR58MRreP7c4Rz4hYU0J66ayIj6VcmBtWf5MOAAAAAJideguzUYxrMtmKcXTdYJQ78aMido94oIRMz/eIiC9E7JmG1S+kAwAAAAD+m3oLs1GMazLZinF0Vb0e3JMiXh1xRwmZat+NeEcaVt+VCgAAAAD4D/UWZqMY12SyFePomsFojdg+LeI1EVtICFeTR8jtGfHFNKyulA4AAAAApp16C7NRjGsy2YpxdMVgtFqq14J7U8SmEsIKHBvx+jSsDpMKAAAAAKaZeguzUYxrMtmKcZSuXhPu8RFvjrithDAPR6U8gnJY/UAqAAAAAJhG6i3MRjGuyWQrxlGywejBsX17xN0kg0X4dsRr07D6hVQAAAAAME3UW5iNYlyTyVaMo0SD0a1iu3fEIyWDMfpMxCvSsDpZKgAAAACYBuotzEYxrslkK8ZRksFo/di+IWKXiNUlhAm4KOKtEe9Ow2okHQAAAAD0mXoLs1GMazLZinGUYDBaJbbPTnWR5EYSQgP+HrF7GlaHSgUAAAAAfaXewmwU45pMtmIcbRuMtort/hH3kgxa8K2UR2IOqz9LBQAAAAB9o97CbBTjmky2YhxtGYzWTPWUlK+MWE1CaFGerjKPytwzDavLpAMAAACAvlBvYTaKcU0mWzGONgxG28Z2v4hbSgYF+X3Ec9KwOkoqAAAAAOgD9RZmoxjXZLIV42jSYLRObN8d8XzJoFBXRrwn5VGbw+oS6QAAAACgy9RbmI1iXJPJVoyjKYPRNrH9eMTNJYMO+FPEM9OwOloqAAAAAOgq9RZmoxjXZLIV45i0waiK7TDi5RGrSAgdcsVM331bGlaXSwcAAAAAXaPewmwU45pMtmIckzQY3S62n4m4vWTQYXkNuaenYfU3qQAAAACgS9RbmI2RM9AHg9FzY/vzpBBH920d8cvo0ztIBQAAAADQB0bGNZlsI+MYt8Fo3djuH6FwQR8dGLFzGlYXSwUAAAAApVNvYTaKcU0mWzGOcRqM7hDbL0TcUjLosd9EPMG0lQAAAACUTr2F2ZimErpoMHpqqtfWUoij7+4Y8Yvo84+VCgAAAACgi4yMazLZRsaxWIPRarF9V8SuksEUetOyGFY+uAAAAAAojnoLs1GMazLZinEsxmC0QWw/H3F/yWCKfSXi6WlYnS8VAAAAAJREvYXZKMY1mWzFOBZqMLptbL8WcTPJgHRcxHZpWJ0gFQAAAACUQr2F2VgzDko3GD0ktj9NCnFwla0ijo5rY2upAAAAAABKpxgHJRuMdortNyLWlwy4hhtFfD+uke2lAgAAAAAomWkqm0y2aSqZq8Eod5Y3R7xOMmCFrozYPQ2r90oFAAAAAG1Sb2E2inFNJlsxjrkYjFaN7f4Rz5YMmLN3RbwyDSsfagAAAAC0Qr2F2SjGNZlsxThWZjBaO7afjdhOMibqgoi/Rpw8E6dHnBJxRsS5V4tzIi6b+XfOS8Pqypl2qmK71sx/v07EmhHXi7j+1f65QcSmM7H5zD+vI/UT9ZGInaKdrpAKAAAAAJqm3sJsFOOaTLZiHCsyGOV14b4WcR/JGJtcYDs24rcRx6W6APeXNKzObKmNc5HutjOx5UzkP2+mqcbmMxE7RhtfKhUAAAAANEm9hdkoxjWZbMU4ZlMX4r4dcQ/JWLCzIo6OOGomfp6G1b860v43jO3dZ9r/HjN/3kCTLthhEU+O9r9YKgAAAABoinoLs1GMazLZinEsT12I+V7E7SVjXs6OOCLiuxE/iPhdr9YLG4y2iu0DI7aNuH/EdTX5vHw/5eleh9VFUgEAAABAE9RbmI1iXJPJVozj2upC3OERW0nGnPwm1aOevprqkW9XTEk/WTW2d071WoKPibiTrjAnCnIAAAAANEa9hdkoxjWZbMU4rk4hbk6fXxE/jjgk4stpWP1DSpb1nbzGXC7KPTbiARGrSMqsFOQAAAAAaIR6C7NRjGsy2YpxXGUwylMOHpkU4mbz84iDIz6bhtVJ0rHCvrRRbHeIeEaqR8/x3/J6jI+OvnSpVAAAAAAwKeotzEYxrslkK8aRDUbrp7o4cA/JuIZ/RfxvxEfTsPqtdCyob902ts+MeHbEjSTkGvL0ptsryAEAAAAwKeotzEYxrslkK8YxGK0d2+9E3Fsy/u1HEe+P+JJCydj62RqxfXzECyPuJyH/9sWIJ03NWoMAAAAANEq9hdkoxjWZbMW46TYYrRrbQyMeJRlpFPGZiH3TsPqVdEy0390utjtHPCtiTQlJH4o+9yJpAAAAAGDc1FuYjWJck8lWjJteg1Fu/I9G7DjlmTgv5WJISvukYXWajtFoH9wwtrulerTc+lOejT2i/w11CgAAAADGSb2F2SjGNZlsxbjpNRi9I7avnOIM5PXg9o74QBpW5+gQrfbF9WK7U8TuERtOcSaeG33xQB0CAAAAgHFRb2E2inFNJlsxbjoNRnkk0gen9OzPTXUR7t1pWF2gMxTVL9eJ7a4Rr0jTOVLuyojHRr88TGcAAAAAYBzUW5iNYlyTyVaMmz6D0cNi+/WIVabszC+JeG/EO9Ow+peOUHQfvW5sXx2xS8RaU3b2F0VsY91CAAAAAMZBvYXZKMY1mWzFuOkyGN0utj+JWG/KzvzgiFelYXWiTtCp/rpxbPeMeMaUnfk/Iu5hDUMAAAAAFku9hdkoxjWZbMW46TEY5bW4fhax+RSd9TERu6Vh9RMdoNN9916x3TfiblN01j+NeGD03ZEOAAAAAMBCqbcwm1WkAMZsMFo9toek6SnEnROxU8TWCnE9MKxyYeqeEc+L+OeUnHUuQH5E4wMAAAAAk2BkXJPJNjJuOgxGea20XabkbD8T8dI0rE7X8L3syzdM9dp/T5mSM87Tq+6l4QEAAABYCPUWZqMY12SyFeP6bzDK6219YgrO9JSIZ6dh9S2NPhX9+tGx/VDETXp+pldGbBv9+gcaHQAAAID5Um9hNopxTSZbMa7fBqO7xPbHEWv2/Ew/nuq14c7R6FPVv9eL7XsintPzM82jPO8U/fs0jQ4AAADAfKi3MBvFuCaTrRjXX4PRurH9ZcQte3yWZ0Y8Nw2rr2jwqe7rj0v1+mrX7/FZHhHxoOjrV2hwAABYqTyTxpsb3N/hEbtLOwAlUm9hNqtJAYzFAanfhbjvRTwjDatTNfWUG1ZfSoPR0fGn/414YE/P8n4Rb0t5DTmA8XpuxNMLOp5/RTwpwssHACxGfmHvjg3u7wVSDgB0jZFxTSbbyLh+GoyeF9v9e3p2+eHcIGLPNKyu1Nhcrd+vkupi1VsiVunpWW4X/f5rGhsYk1Uj/i9i04KO6TXLPuOBNnwmYq2W9v36iON6lMuPRVyvhf0OUz07Cin9I2KThvb164g7SzkApVJvYTaKcU0mWzGufwajrWJ7TOrnOnF57azt07D6kYZmBddAHh13SMQGPTy7MyJuH9fAGRoaGIM8auCLBR3PPyNuFnGBpoFW/C5iy5b2fa+Io3qSx/wd9MwW9nv5zL7P1ZXTHSJ+0+D+3h7xWmkHoFTqLcxmFSmABRqMqth+MvWzEJd/nN9ZIY6VGlbfj+1dIn7ew7O7UcSBGhkYk10KO563JoU4aNPfW9z3hj3K4+Nb2u+Pk0LcVZ7Ywm9VAIDOUYyDhXtTanZe/KbsF3F/68MxZ8MqT0uzTcRHe3h226XBaCeNDCxSHkn/gIKO57SID2sWaFWbxbite5LD/Dxj15b2/Q1d+N+aLMbl36hfl3IAoItWkwJYgMHovrF9Rc/OKq8Jt1saVu/TwMzbsBrF9jlxbfwx/rlXz87u3XFeh8c5/llDAwv0gtLu2hEXaxZW4jkpT9fcnMMivjdF+W2zGPfwVK8Z2XU7pPam+rSucO3eEbducH8fSfUUoQAAnWPNuCaTbc24fhiM1ontbyNu2qOzunDZj9lh9VUNzBiuke1j+7+pX1O45mk4t45r5AoNDMzT2hGnRKxfyPHk0cy3jLhU07ASL4z4YIP7y9Oj33eK8rtdqguQbTgr4gY9yOGRqZ6doY376GZuEcscFPGsBn+z5t/g/5R2AEqm3sJsTFMJ87dn6lch7pRlP2IV4hiXYfX52G7bsx/Kd4t4qcYFFuApqZxCXPbOpBDH3Hy24b6Siyq3nqL8/q3FfV8/oup4/rZM7RTiMqPiateLeFKD+zsgKcQBAB2mGAfzMRjdJ7Yv6tlDgPumYfVrjctYDaufxPZeEcf36aziHnALjQvMU0lTVJ6R6im+YC7y6Kmm12Z69hTl9y8Rl7W4/w07nr/nt7jvz7s9LJN/F6/V0L7yqLi9pBwA6DLFOJirwSi/PXpgRF/mG/1NxH3SsPq7xmUihtVfUz3d1F97ckb5YcMBcS8w5zAwV3eKuHtBx7N3slYc8/OJhveXp7tbfUpym9e9+kOL+9+4w7nLv8ue3tK+T4/4gVvDsu/FTc4a8Z6IU6UdAOgyxTiYu9en/kydc3TE/dOwOl2zMlHD6qRUL+x+XE/O6IFput7aBxanpNH050Z8QJMwT3lk3NkN7i+P1nrkFOX3ty3ue6MO5+0Jqb017z4XYQ3h+vOtqTY4M9VTLAMAdJpiHMzFYHSb2L6qJ2eTC3EPTcPqXA1LI4ZV/gF9v5m+1wfvjnvChhoWWIkbRjyjoOPZN+J8zcI8jSIOaXifz5mi/LZZjLt5h/P2khb3fUgirxX3ugb391qfXwBAHyjGwdy8L/VjypwfJIU42jCszl7W91L6RQ/OZv1kzQpg5fLD4jULOZY8NeW+moQF+lzD+3tExAZTkts2i3FdnfHjrqlel7gN/4j4kVtCekOqC3JNOCbio1IOAPTBkqVLl8pCU8leYpmhThqMnpj68QbkTyIekobVRRqVFq+nPFLk8IitenA2947r6acaFViOvJZOfmh7g0KOZ7+IF2oWFmi1iDNScw/f00x/3W8KcnujVK9B1tZvg/t0MGcfj3hmS/t+e6pHaU2zO6b65bpVG9pfnp3m6MS1/TMtbhmAu0SsJ42NuyTiqI4c6zYzn/8w7fJvur/N919Sb2E2inFNJlsxrnsGo+vE9o8Rm3T8TI5NeZpAI+Io47rKUzz+OOIWHT+TX0bcPa6rKzUqcC15LZ1S1mfLX/ZvG/EnzcIiHBTxrAb3d2Sqp7ieBvnavFUL+80v6OWH8V1a/yy/1JUfilUt7T9/d/37FN8HcgEuFxLu5pbYulyU3nER//6fI7aQxsb9OuLOHTjONVI9TTWQ0qsj3jHvH2DqLczCNJWwYnku/K4X4vIbHA9RiKMYwyq/Af6AiBM7fib5jdLnalDgWvJbxC8v6Hi+nhTiWLwvNry//Eb+TaYkt21Ne7h2xO07lqsXp/YKcd9J012Iy/IDSYW4Mvxjkf/+ZlLYyXZryqaaCv7tRClgnBTjYDaDUf4C8tKOn8UpEdumYXWGBqUow+qkVK8J0/Ui8dviXnE9DQpczdMiblbQ8eyjSRiDXIi4sMH95SlFdpiS3La5BtkDOpSndVK9Fqd7aTvylKZvcissxkmL+HfzCNNKClvRlWLcJpoKxnK/hf+iGAeze1vEmh0+/vzAZLs0rE7QlBRpWP0+to+NuKzDZ5HXg3qtxgSu9t36VQUdz28jvqtZGIOLI77Z8D6npRh3RIv7flSH8vT81N46nH+I+MYUX/95ivnPpObWiWPlFjNSQ6GlPYpx0D2KcYz9gQFwbYPRXVP9ZntX5TWsnpSG1a80JkUbVj+I7f/r+Fm8ZGYkLcD2qV6frRR7axLG6LCG95enw7vFFOQ1Tyn/55b2/YBUj5Ip3VoRu7f5jTXV629OozyC6kvJtHWlWUxRR1t2s92apI9ALX/2K8YxVopxsHzvTPX0OF21cxpWX9eMdMKw+lRs39DhM8gjaE3bA+Tv1W8s6HjyNMCf1SyM0Xda2Of/TEluD21pv3mNy+d0ID+7pPbWEPxdxCFT/Ln28Yh7uf0VRzFu+tqtSZtrKljm9NTtmZwo9MsVcHWD0baxfWCHz2D/NKw+qCHpmLdGfKHDx/+suHdsqRlhqj01lTUqLj9AvUizMEZ5LeLjGt7nY6Ykt59pcd8vi1iv4NxsEPGalvNz5RRe7/nF1A9EPNmtrzgXpMWtu60Y1x7TVEK3nCgFjJtiHPy3t3b42I9KeVQcdM2wysP/d0z128dd/Tx9u4aEqbV6KmtUXPZhzcIEND067r4R15/Q352nyV5aSPyyxTbNxa5zC8rFtePMiPVbzM83C8nDXRs851yI2zdiJ7e8Ii22oKMY156TO3KcinEwnvst/BfFOLi6wegRsb1nR4/+tIjHp2F1qYakk4ZVfsvzsRHndPQM/ifuIVtrSJhKL05lrW31o4jfaxYm4Nst/F7dbkJ/t4eNdElTa9asGvGxlNdEplSLHamhGNeOPN1dV57VbKa5YBnFOCby4wbIBqP8BuDbOnr0V0Q8MQ2rUzUknTas/hrbp3X4DF6jEWHq3CBij8KO6UOahQk5ImLU8D4ntW6cB9J0RX6Af3oD+1k31esXPkvKi2ZkXDd1Zbq7tdLkRqRD15wkBYzbalIA/5bfur1TR499kIbVjzQhvTCsvp4Go/fEn3bv4NHn0XF3jnP4lYakB+4c8SVpWKnrRFy3sGPaK3X3BSPm75iUX8pqRl6H8McRD2rw/B4eUaXxFwG9+U9XNPEQ/5YRX0llrX3K8i3m4XB+AfkmUtiKroyw8dkI47nfwnIpxsF/vLajx53X7thT89EzeYTZA1NdDOia10VsrwnpgfxgbnNp6CQP2qbLUQ3vr+liXC54bxPxvTH/vUaH0BWTfhiYv7cekMp7sYTlW0xRZ8NUr3NL/67jcTGFM/zHCVLAuJmmErLB6P6x7eJaT2dEPDMNqys1Ir1Sr324Q8SFHTz6x8c9ZUuNSA/4MQ7d0PTb9j9u4Rwf7B7HFJvUQ/x1Ur0+3OeSQty03PO9ZDU9n9ULZWQcdO+6pUMU46DW1XWeXpCG1Wmaj14aVn+O7c4dPPI8/cvrNCA94EE1dEPT69D8NGJpw/t8yJj/vvUj1tN16IhJPAzMazH+PmJH6Z2q/uC7Xb+uY9//YXKuiPC8lbFTjGN6DUarR9wlYtf4Tw/r4Bl8PA2rL2tIem1Y5bd1v97BI39S3Fv8kKHrvBkL3dD01FfnRRzX8D7vEnH9Mf59PqPpknEW3G8e8cWIQ5OpWrtKMc51PEn6CNROSXVBDsbKmnFMj8Foi9jm6SjvFnHXiDtErNHhL+C7aVSmxPMjfpfqt9i79Pn64tTdUbeQeUgH3dDGOjR5qsrbN7i/POp821RPp+f+xrQZx4iaDVI9c0P+fmrNsO46Oy1uGn/3vun6rF4IU5nC+D574b8oxtFfg9FtZ360328mNuzR2T0/DatzNDJTYVidHNfzy+JPH+ncdToYvTmO/yKNSEd5YAPd0Mbb9j+J2KnhfeapKhXjmEaLeYi/UUSeCeYlEdeRys5b7MNh97525NE1p/r+D1N1v4XlUoyjPwajdVNdfHvETPT1S8Rn07D6pgZnynw04slp/GvGTFKeTuuZEftpPjr6HfHG0gDFuzTi9Bb2e0wL+3zgGP8u0/DSJQt5IHjHiBfNfBdds+Xjz2tMHhhx8gL+3T1aON79WrqvzsXf3fs6KRfiLu/IsZqmEhb+2QsrtWTp0qWy0FSylyyRhHEbjG4Q28dGPDHiQan/U26cG3GbNKwsIso0Xu95jYu80HzVoaP+Y8SWcc36sKVr8hQ1x0sDFC8/mL1FC/tdNeL8iLUa3m9+SWAcD8nzmrQ76j50QJ5hYT4j2vLv4e9F3LeQ4z9+5lr74QL+3RtGnNHCMefRhH39vZ0fLjdZbMlF2BKnZ8zrkD66wf0dFXGvDvSP/IL7eW67sEweVb7vQv9l9RZmY2Qc3TMYXS/VI2RyAe4BEatM0dm/WiGOqTWs/h7X/17xpzd06Khvk+oXBb6nAekYb8VCN7T1kDNPufXbiHs0vN97R3zJPY4p8o8F9O0SCnH5KeT7I14bccEC/442Zrq5LJU7Km6x8vO/jRre59sj/lZgLvK63k0W407sSB8xchIW/vkLc/4whvINRrmvPjTVb9U9JmKNKczCryL21xmYcvkHXZ5up0sLSz8/KcbRPdaLgG5o8wHfb1Lzxbg8smAcxTgPHOmKhRTj2vaLVK9Rd1QHv4vkfPd1OEMuxK3a8D5PKjQXTX8GdKUY5/s/lH//ouNWkQKKNhjdNOIdMzfBr6V6NNwaU5qNXdOwulKnYKoNq4tju3vHjvqxcR/bQOPRMR5UgwcFK/PrFva5jXscU6ZLxbg8peQLU12kP2oMf18b59Lnh69N5zOPMBzJRaf6lWIcLPzzF+bEyDjKMxjlxfXyKLgXR2wXYbG9lA5Jw+pIaYCUC3JfjPvEd+NPD+7IEecXCJ4RsbfGo0P8GIduaHtkXNPyOj957djFPODNa06vqevQEfN9GNjG7BEXznzPzdPJn9/x7yJ9LsZtVnjf7XMuutKvTOEMtUtTf9cOpWWKcZRjMMoLwD8r4mURt5SQf7sk4lXSANfw6oifd+h4n5sU4+gWP8ahG9p82HlsC/vMhbhckPup+xtTYr4P8ZssYJ0bsU/EeyPOnsDf38YI1j6PhFCAau9zoCv9Ko9mPNRtF9I/pYBJUYyjfYPRdVM9ncWuERtKyH/5cBpWx0sDXM2w+kXcOw6JPz2pI0e8ZRzvveK4f6rx6AgPq6Eb2nzAl0fAnBKxccP7vXtaXDHOFJX0+Rpv4vM7P6R8d8SHUl2Qm5Q2Rsad4Lvd2JRajMsvgV+/4X12Zc24D84EABOiGEd7BqM8RcwrIl4Usa6ELFee8uMt0gDL9bqIJ6TmFyJfqDxVpWIcXeFhNXRD2w87/5qaL8bdaZH/fh5d9xtdZ5k7pHaXBMiFj3M0w0qvsfmYZAHrxxH7RXwuNbMWmDXjup3PUgtQTX/HvSzVI84AQDGOFgxG68V294jdItaXkBXaOw0rw6NheYbVX+N+sn+qR9Z2wfZxvLvEcV+u8ShcflB9I2mA4uWpzP/V8jHkQsH9Gt7nYotxn5+JaXfjiFNb3P8VEfdO9ehKxmfcxbjzIj6V6lFwv23wPFaJuEkL+TtJ3xibUqdmbLoYd3LEUrcmADLFOJpTrwm3S6pHw91AQlYqT/nxbmmAFdoz1euxrd6BY71hxIMjvqnZKJwpKqEbSphO7S8t7PN2M5/7l+kCi7JNy/v/alKIG7c1IzYYw9+TC3BfichTwn87NTMK7to2bOn7fZ+nqWy6CFVqMc4IQQBas4oUMHGD0ZKIJ8ef/pDqB+cKcXPz/jSsTNsCKzKs8o+bT3ToiHfQaHSAYhx0QwkPOtsoxq0RcVvNv2j3bXn/+2uCsVvMyKdTZ75Tb5/q0fF5evXDUjuFuKyN6bLzOphn9bRv5PvmhlP4GVXC99w+j7YEYJ4U45iswehusT0y4uCIzSVkzi6O2EcaYE5ykb8rU388Lu6LlSajcNaLg24o4QHfX1va7500/6I9pMV955epzBQwfvMpxuXfm9+KeFmq1w7Maz8+K+ILqb0C3NW18WLQ33vcN5qe8vPKVO7IVyMEAWiNaSqZjMHo+rHdK+LZqd1FwbvqAGvFwRzVa8flaXSe3IGjzWtmPiLiyxqOghkZB91QQjHu+Jb2ewfNvyj5wXybows/kuqH9YzXbMW4/NLanyJ+NhNHR/wm4vIOnksf72dNaLoAdVrB/cvaeQC0RjGO8RuMnh7b96R6fSTmLy9mbq04mJ88Ou7JHTnWxyTFOMpmZBx0Qwnr0OQ1jvMIm7Ua3u+tNP+iPKrl3zoHaoKJyKPb/i/Vy0P8MeJ3qS7CHTdzrXbJTVvY5/E97htNv2hVcgGq6WKcNeMA+DfFOMZnMNoitvtFPEgyFuWLM+tgAXM1rH4d96Aj4k/368DRbhfHukocszfCKdWmUgCdUMrDzjxCb4uG96kYtziPaXHf30jlTl/XdW+fiT64RQv77PM0lQpQ/2HNOABaoxjH4g1GeRrKl0S8IzX/VmwfvU8KYEHen7pRjNsgYuuIn2gyCrXDlH9H3D/iiYUcy+9m7muK9yzPBYUcx6mp+WLcLWbuU5frBvO2TsS2Ld9jYWVu3sI+f9/jfJqasbZ+qpcNaJJiHAD/phjH4gxGeSqrgyIeKBljcWwaVkdKAyzIlyJOTs0vUL4Q2yXFOMp1wRSf+zapnEJc9uqIs3RJCtfGKKf8O3bziL9J/7zlUXFVS/vOD6W/rglYidVT8wX+7I89zulmLVzrJWp6VNwo4kyXNABXWUUKWLDBaMdUzz+vEDc+RsXBQg2r/Hb8hztytI/RYFCc/HD/QwUdz+ERX9UsdMDJLe331lK/IDu0uO+8VtwVmoA5XNurN7zP81O/RzBZM67W9AjBE1zOAFydYhzzNxitE/HJ+NPHItaVkLG5MOKz0gCLckDqxkOeLeM+urnmgqLsFrFVIceyNOLlmoSOOL2l/W4h9fN2w4iHtbTv/P3sQE3AHNyhhX3+oec5VYyrNV2MM0UlANegGMf8DEZ3iu2vIp4mGWP3uTSszpcGWIRhdVpsv92Ro32wBoNi5IczexR0PAfOfN+CLmhrCq6bSv28PT01P+LoKoemch/QU5Z7trDPn/c4n2umes3qJp1YaC5M1wlAqxTjmLvB6AWxPSrilpIxER+TAhiLgzpynKb4hXLsE7FOIcdyXsTrNAkdcm5L+91Y6uft2S3ue1/pZ47u1cI+j+lxPpuejSMvHXB6obloeoTgiS5nAK5uNSlgpQajvMD3B1v+8dZ3f404UhpgLL6S6geD6xd+nNtqKijCEyMeX9DxvDHiDM1Ch5zT0n43k/p52Sa1NxXvsRE/1ATMwdoRd2lhv30uxjVdgMrriF4pF8sYGQfANRgZx4oNRhvF9gdJIW7SPpWG1VJpgDEYVpekbqy/eOO4x95Wg0GrbhDxvoKOJ69Z837NQse0VYy7idTPy0ta3LdRcczVgyJWbXifeZr73/c4p9aL+4+mX+IwMg6Aa1CMY3aD0dax/WXE1pIxcZ+UAhirgztynEbHQbv2jtiwoON5UcRlmoWOaWuayo38np2zXLhsawTwWRGf1gTM0cNb2Oc3Ivr8Yqx10uQCgEKYppLlG4yekOoC0ZqSMXE/S8Pqr9IAY3VExL9SPeqlZPdLRsFAWx4Z8YyCjudTqZ6NALqmrZFx+bfsjVI9qoUV2zVi9Zb2fUDExZqgES+NuGMPPpublmeqOKjD1/bKXoiwTlot/y5cUy4AaJNiHP9tMNottu9O3jRtilFxMG7D6oq4lx2ayp9i914aC1qxXsR+BR1PfpD2Ms1CR+Vi3Etb2vfl0r9S60Y8v6V9X5HqtcdpxtNTO+utdd3WqZuzAeV12Z47h/9f06PBSp2msumi5AWpvZHjABRKMY7/GIzy3Oy5CLerZDQmP0A4RBpgIr6Uyi/GbRL33o3TsDpFc0Gj3huxaUHH84qI0zULHZUfCO8jDcV6ccT6Le07vxhlZEiT3yuZJqemub2QYM24mikqAWidkU/UBqM1Uj2Xv0Jcs76dhtUZ0gAT8Z1Uv5FYuntqKmhUXjdpx4KOJ0+r+xHNAkzAOhEvb3H/+2qCxlSpnraV6THXopciVK3pouQJuigA12ZkHLkQt3ZsD454tGQ0zhSVMCnDahT3t+/Fnx5T+JHmaXG+pMGgETeO+HBBxzNK9fRxSzUNFOMeqZ11qyZhq9Te+rl5nbgHzsS0y2uC/mXC+9hUmqfOXEad5mlq12v4uIyMKzsPALRIMW7aDUbXie1hfiS14sJUT90CTE4eHVd6Mc7IOGjGkogDIzYo6JjeHPEnTQNFeVT+lSQNi7ZWxB7SsMzXGtiHYtz0mcsItKZHg+WXjEqd+WfTAtsHgCljmsppNhjltQMOTwpxbflCGlYXSQNM1Hc6cIxbx/34bRG31VwwUS9IZY12+UXEOzQLFEdRg3FrYoSM9eL0q+UxGqy9e7tiHAD/RTFuWg1GeaqCb6d6Ghba8SkpgAkbVn9O5U8Rktf4eE3E7+PefEzEzhHX1XgwVreJeHdBx3Npqtetu1zTQHEU4xj3/f40/ZYJKLEYV3IBqumC9Ym6KADXphg3jeo14r6cFOLalH+QfU8aoBHf6dCx3i1i34hT4l59UMTWmg8WLU+V9rmItQs6pjx123GaBoqkqME4NVWc2Eyq9a3laLoAVfJLkHIBQOsU46ZNXYj7ajI1Zds+kYbVFdIAjTiyg8eciwfPivjpzGi5p0RY5xUWZu+IrQo6nh9FvFOzQLEU4xink/RbJmQuI68UoGo3jlhDLgBomwd702QwWjXVb4YrxI3PZaleoPjMiH/NxFkz8a+Z//7q/7n+57BaKnXQmJ92/PjzaLlPR+wV9/E8au5DcQ+5QLPCnDwp1WvFleL8iGdGeCEHynSDVNYoWrqvqQfy1oybLvk5xFymP7VmXK3pYvXZERfqpgBcm2LcdNk/4pHSMC+5aPa3iD9G/PVqcfKyL7/D6p9SBMX788wPout1/DzyQ5a9Il6VBqN94p/vj3vQOZoXZnWLiAMKO6ZdIv5P00DRn7UwTk0VJ4yMmy75ecTSAvtFqcU4IwQBKIJi3LQYjN4Y22dLxEqdEHFExM8jfhnxmzSszpcW6LA8EnUw+ln86eE9OaP81v6bI14e5/Wu+Oc+RsrBf6kiPhOxXkHHdHDEQZoGiqYYx7id2MA+rpO6/9IZ8zPX6U837WF/X4hNC20fAKaMYtw0GIyeF9s9JGK58tQOX484POKHaVj50gT9lKeqfHjPzmn9VBflXhL3+bfGPz8c97BLNTUs876Iuxd0PHk03E6aBYpndBHjdpJ+ywTMZeRVLtCu3cP+3oVrxMg4AJZLMa7vBqNHxXY/ibiGX0V8OeKry/5s/TaYBr/u8bltGJHXkts57vkvj3vaVzQ3Uy7PBPC8go7n8oinRJyraaB4m0sBY9bESCHFOP1qeZpeL+6iVC8NUCIjBAEogmJcnw1GW6Z6iqZVJCP9KeLTEYekYfVH6YCpc+wUnOMWEYfGvf+78c+Xxr3uOM3OFLpbxAcLO6ZXRfxM00AnmKaScWtipNBm0jx15jLyyjpp/2FkHABFUIzrq8EoT0mQR3+tO8VZuDjl4ltK+6dh9ROdAqZaXg/ywlSvqdF3D0551O9g9J7455vi/neR5mdK5PUUv5Dq9eJKkb+L7a1poDMU4xinSyL+pd8yAXMp8jZdgDqh4HxZMw6AIhgx1UeD0aqpHgW2xZRmIK/LsmvExmlY7agQB8xMR/u7KTrj/LLNKyP+EJ8Jj9QBmAL5u0+eDaCk0QF/j9gxwnTY0B1GGDFOTU1Vpxinb5VwPyu1AJW/I27c8D6NjANguYyM66e3Rzx8Cs87TwH17ogvpmF1hW4AXEsuxt1jys45/wj/WhqMPh7/3C3ujefoBvRU/vx/SGHHdPMI19z02TqZlrTLFDUYp6aKcbtFvKJj98lvFHZMP4x4bIdyeN4c/j9Gg9VunOqCXJMU4wBYLsW4vhmMtu/YF/FxyA88BmlYfVsHAFZgmteLfFbKhYrB6Plxr/yarkDPPCfVI+KhBCdIQWdtGLGGNDBGTRUnLuxYXnYr8JjuH3GzlKd674+mXy44sdA8NF2UPCNi5PYHwPKYprJPBqP85fEjU3TGv4h4RBpWWyvEAXNw/JSff56e5avxWbFfxNq6Az1xv4gPSQOFuCzidGnoLKPiGDfrRv23u0Y8rNBj28M9rZf93XSdABRDMa4vBqPVU71O3PpTcLanpHqUxz3SsPqmxgfm6HgpWOYFET+Pz407SgUdd9OUp6ZOaXWpoBAnJ2sEdpn14hi3E6XgGpZE7Fvw8T0m4u7uab3r75s3vD9TVAIwK9NU9sdbUj33ep/lof7vjNgzDasLNTkwT8dLwb/dNuUpfgejXeJ+ur900EHrRhwWcQOpoCAewHVbGyPj8kwfL5f6ictTdLcxK4B7wjU9I+LehR/jeyLu24NctzHtbqkjwm7lugegFIpxfTAYPTS2r+z5WeYFlV+QhtWfNDiwIMPqjLhfXhx/WksylqkiPhw5uU/884WRn4ukhA59f/1cxFZSQWFKeQD3oojn9yivH4t4bwP7aaMY94eIH7h0Juo6qZ1CXEn3hBJskOoXa0u3TcTjIr7U8Xw3fT87J+L8QnNxh4b3d7zLHYDZKMZ13WB03dge1OMzPDdi92U/woeVaX+AxcrTp9xaGq7hmRF3js+T/4n7rB+PdMF+qdz1ZphupTx4v0tEn6Yibuo3wGZT3Gf6bNMW923tqP/IMzHcqCPHuk/EdyIu6HC+rRdXWzPiTg3v868udwBmoxjXffmL4kY9PbfDU14bblj5ETNfg9GrY/vwDhzpJRHnpXodwD9G/HJZDKvLp7z9bpnqaWe3TPWDobwW5LodOPJ/RTy58PbLfU0x7r/dPtXryD0+2u8I6aBgr494jjRQqFIKK5vK64K0UYyzplh/r4f8G+dc6V8mf24/rkPHm+8Fw1S/FNxVTd/PSn1mc//U/HSdinEAzEoxrssGo0elXKzqn7w23Gsj9jYabsG+MPMDYvUOHvt50be/Ef/8ZMQ3p6YwNxjlN9h3nPmhunlHz+JFHWiv09weZpXX3vpu9MUXRzseIB0UKK8182ZpoGClFOM261lem3rIu8kU95k+27Tn/bZ0d454XwePe9eIgyOO7mjem76flfpiwRMa3t+VSTEOgBVYRQo6qp6ecv8entnfUx4RNKzeoxC3CMPqL6mZtTUmYb2UR1eldFjEX6Kv7xSxWo+v5QdEfD/+9OuI3VJ3C3HHRXShgOOh14qtvuyzZTB6a8QS6aAgD4o4UBrwGTMnm8jrgn4Xb9zCuSnYTN6mU34/aFOelvLLqZvrNed7wqcj1ulo7pt+KaPEYtw6M88VmvTnVL9cDgCzfsGgm/Zp6QfjJB0acdc0rH6teccijx44o+PncNOID6Vc6MlFqz4ZjDaLyAuD50JcH85t146MYjzVrWFO8ujkg6KPriEVFCCvf5Xvl6tLBYUrobCSX9hbp0c5vTTi9Ab2k6f9b+PlL9NUTl5bxelpL8atHfHF1O2RurdI3RzVlzVdhC7xxYKdUv2ib5N+5pYLwIooxnXRYJTnve7b9JSvS3l6vmF1jgYek2GV1yl4bU/OJq/x9f3o++/qxSi5weiJsT024rE9aZ8vRX87vCPHqhg3d89MeYTqYLS2VNCiLSK+lZp/mALzld+EP7OA4+jbenH5Ae/SnubtooizXTq9vSamudCaX+bKyybcpwfnsuNM6Pcrv1eXJI/KfF0L+z3KLReAFVGM65q6EPGBHp3RxSnP4z2s3mZayon4WMSvenQ+L4v4dlwH63f0+l0S8ab40yER6/ekTfLDx5d36HhPdluYl4emvHZjV685ui6PZvhuxAZSQQecWNB10ydNPeBto2BjGsNmbNbzvluaVSM+EfHwHp3TfhF379DxtjHtbknF5zzV/odTPVK8aT9xywVgRVaTgs7ZJeJ2PTmX0yK2S8PqF5p1QobVlWkwyn3myB6d1QMjfhDn9aA4v+68TVyvv/XBVE+X0Sd7Rzv8vUPHe4obw7zdN9VF8Hy/PlM6aMgNUi4Ed3t6K6ZLKYWVvl0zTRU0NpniPtN3m/a875Ykj4jLLx0+pmfnVaV67bt7pG682Ldhav5ZX0n3s7xcRxsz0OTfmb8d89+ZC4q7uY1DJ71RClgexbguGYw26tHF/LeIbdOwOkHDTtiw+lH0nYPjTzv06KzuFPGNOK8Hxvld3JFjfkvqXyEuT/n41o4ds2LcwuSHD9+La+6+cc2dKx1MWJ4a9eupPy8fMR1KefDet2LciT3Om/XiJi+P7F+n5323pM/uvAb8g3t6fnmkWX5JaJuI0r8Lb97w/v4ZcUkB551HZe4VsXtL+/9aGv+0ynm5jj3cyqFzzkqKcczCNJXd8q6IdXtwHnmtrHspxDXqVameErRP7hnxkU4c6WD01NSf9fuu7jVxHV/QqSMeVvmHovVZFub2qcvTxNIV+WHeV1NdAIYuKWVUQN+mqTyxx3k7yWXT6+vhxCnL849SfwtxV9kq5fWU6+8qJZvG9eLyC1xHpPYKcdlXfKYDvuOxMopxXTEY5TnKn9qDM/lZxP1MddawYZV/DO7VwzN7alwbOxZ+7d481XPW980xqV4PootOdVNYsFwgyQW59aSCCcjTW30+1dMRQ9coxk1Gn9eM86Bm8toaKZrfiL94SnJ8j5nfBXeekvPN07fnl4ZKLsg1/TnQVuF59YiHRHwu1dND3rvFnP9z2W+k/tzDAN/xmBDTVHbHO3pwDkdHPMwUZ632oWen9tZNmJS902D0jehXpxd6fLkQt04P+9MukfOlHT32/MVoS7eEBcsPXb4U190jog9cKh2MyVWFuEdIBR1VyiiYvj24+0eP82bNuP5eD9PyEO4FEftErNnS/i9K7RTF8ktDuSC33cwxlKbp3/u5/Se9RlseSJBfBlx/5rrOM3bcc+a/K0F+SXUSv4uMjAO/C+gZxbguGIwelrr/lnguxD1UIa5FeW21weiV8afP9OzM8qLGe0b8vwKv3e1TP6dr+WT0p6M6fPxGxi3egyI+HX38ydEXrpAOFimv8fGpiEdLBR1WysP3vr101UTBKo+uuHEL52bK/slr60F23x/C5QLI/hFPbvEY/jnzffQNEU9sYf/5+cy3Ih6T6pGQJWn6c+ChMzHNDujZPQzwPYAJMU1l6Qaj3EZ7dvwsfp0U4krx2VTP5983z4pr5W6FXbv5DcF39jDX+e3PV3f8HBTjxuMJEe+XBhYpF+Ly28TbSwUdV8IopxtGVD3KaV7n9V8N7GfjiCUtnJ8pjCavreJ0n9s2T9P4q1RGIS5PTfiCFvO9TcRPIm6q30+1QyP+OKG/2zSV0E2+4zErxbjyPSXiTh0+/vzG5yMV4gpRTyu4a8TSnp1ZfoCybxqMlhR0TC8r8IfZOLwt+tHJHT+H36X6AR+Lt1Ncdy+TBhboqkLcU6WCjrsg4pwCjqNvb9Cf2OO8nRdxvktn4jbted9tUp52P7+E9cOIm7d4HLkQl9cJ++3Mfz474mkRV7Z0PLeOyDOGbKPfT603TfDvVoyDbjIVObNasnTpUlloKtlL5lknqEfF5TdstujoKefpGu6ThtUftX5hBqOPxPY5PTyzp0V/+3QB+b1JbP+cyl7YeyGOj7ht5PiSHlwDeZrmvG5cHlGZ10C7a8QdUr1uFfOTH348IfrFl6WCeehCIS6/SHSOpira9SPWLeA4/rjs87F9ebq0Pt2Lv5eame47v/zY9PfH41K95hGT9aeIW7Ww32ekPK17fzwq1YW4m7Z8HHmkwUPS8kch5RdO92nx2C5L9cuY72s5R3na3fxbzYv3zcifuY+b0N+df6+OtCV00i2XLl36N2lgtps75XpS6m4hLi9e+z8KccV63Uz/Wrdn57VXGoy+HP2u7YW089Sya/ew37yiF4W4bFhdHttjZ+Kjy/67wSj/eM0Pxu46E7lQd0eflSuVfyB+KvJ3r8jrsdLBHOSidy7EPbnw49wj4r2aq2h5HdwdCjiOUkbB9G1kXFNvFbcx8sD0Rf1t2yb77qTdIuXZR/JMN+37Q6rXJZvt2nnvzPf2ttYRX30mV/dOeeaI+oWeNmycFG+acmHEbhP8+zfSltBZvucxKw8YS1VPt/eqDp/BC9Kw+rGGLNSwOj362JtTLl71Sx6RltczG7R47W4d26f3sNf8MPrN53t+XeQ3Wn85EwfMtGdeeyePmLuqQHfPiNv5YfRfcvH5y5Gvu0Yez5YOViAX4vK95NF+RDEGpRSfSinG9W1qspN63I/yqNubuoQn6roRa/r8WJA86vg1ETunMtahzFNj5rWKV7aG5AtT/TJzm1NG5hdEckHumTPHPa2fi9PgDalelsVnOnB1Z6R6VCssl2JcufLbZ11dK27fNKwO0oTFy28PPi91d/TlbF6RBqMDow+e0Pie6yL6vj3sK3kawl2m8ioZVvlL1DEzcVU7rxfbXHTNC9g/LNVFOsW5lG6W8jRfg9F2kbcrpIPl6FIhLlOMK98m+so19G1tmaZGF7XxwHOHVMaoTnx+XN1aqR7pk18KXr+QY/pwqouCl83h/5u/t28XcUSqX6Zr8158eKqnrHx9qtcVbYoCTjN+1MDvfuvFge+v9JCHh+V6XUeP+/upniud0g2rS3vaVvkN2LZG/OU3IO/ew5weYPrBa1w750V8O+INEXm9uRumejTkFyMumvLsPDzijToJy5FHTx6WulOIy07UbMX/jlGMu6a+PYQ9Ud7ooNNT996IXyfi5RF/j3hbKqMQl6eUf0mqp3y8bB7/Xp4eMk9n2fZaPfkzKq9j9/uUl+9ojgLO5J2W6qnWJ/3yoc8m6CbFOFZoydKlS2WhqWQvWTK3/+NgdJ9Uv2nTNWem/AbasDpNa3fIYPStmR8sfXP/6ItHNJjH/CP2z6me271P8jRKt4pcnulimVM/yG8UPybiWTPX1bS+9PLQ6DPf0SGYkR/qfSPiXh065vzgL0/N5YtyufLn7SmFHEseJf3tAo4jrwW86pj/zuuk9oqNW0X8roH95OLJjVxSjMnPU3dezrteqked5RkwblDQceUHmbnY8dNF/B35ZY0fpHrduxLk70G54Pn7Ce8nj8Z7ictwYi5e9pzh6rOmTM5707TOTgPd9v782arewmyMjCvTzh097mcoxHVSnoqkj1PKvTcNRk3e4/Jo1o16mMc3KcTNw7C6OOLgiEfMPATYI5XzsLhJn4jrz4NNsjxy9MjUrUJcdnJSiCtdSW//lzKK8vxUv0Qzzli3xfNpogiYi+4+r+hav12sW0d8MNVFrzelsgpxX031ch0/HUM7PCBNvvg1V/m3wbEzeZ/kb0Zrxk1OLsTlaVCPaWh/RjmC7wH0kGJcaQaj/MXsCR088r3SsPqWBuygYfWH2H6gh2eWf8Q9t6Hr9uaxfWkPc/jHnvaNpq6tUyOG8afNU/127y+n6OxvHPGxmXUUmV75IUJ+mHZ7P6KYgJKmb/qHPI9dLiyeO2X9iH4o9fMjj5p9VMQ3Z77jvzDVI19LkQsd+SXRPKXjWWNsiwdE/LqgNsh5z9OB7pMmU5RzT5uM81JdiDu8wX0qrEI3nSAFrIhiXHleELFax475N6lemJjuemPEv3p4Xm9Jg1ETax68K9VvVvfN7mlYXebyWKRhdXnEIRF3TfVUZkdOyZk/MnV3pDeLd5uIn6RypoeaL3P9l6+UB4559NiFPc7zZj2/Bj24ZtxKW2/0phFvjjg+1aPOHlZgzn4WccdUT8s37lHpeYaP+0Z8raDzzWuc5/XkclEuv/h4a/e0ouV2yjM8HN7wfrUl+B1JDynGlWQwWj3VxbguydMbPtcD+44bVmfH9g09PLM8Pdpgwtftg2L7uB7m7uvRL77h4hj7tfbtiPululD16yk44z3jGtlCw0+de6a66HyTDp/DiZqxeJvoK73O8z+mrB/RHyU8hMsvI+4YkdfvzYWE1xfa1y+JeGXEfSL+MsH9XJDqNZ3fW9j556LciyLyTDW5UPrgiMXMKmHa3fH7dMRdUvPTna4RsaH0QyeZYYUVUowrS36gf+OOHfM70rD6uabrhQMiftvD89o5DUa3msjfPBitVuCPunHIxfWXuiQmqC505h92O0b0ea3NtSI+2vD6jbQrT+Hz/YgNOn4e3mgsXykPlk+S505fg4px9OXzI3/nemzE52a+W34sLb64M0n5u/DtIt6Zmlm/PO8jT4OZlzG4pLBc5DbKU4jm4unfUl083dj9rFX5RZvHRzwtNTNl8rUZFQfddGXEKdLAing4Vpb/17Hj/VPEULP1RJ5Kr/6B0jd5xOneE/q7nxexVQ9z9r7oD392UUz8mlsa8fH4Uy4Wvys18yCiDduk+q1f+u85EYem+oFg13mjsXybF3IcfS/ctvVA8MQp60f0R5P3hDwCboeIQ1I9HeOXIrZP9Yirkj9fn5jqWSL+3sL+D4y4R5rsSLzFuFmqpxXN/ei7M9+trl/4/bpPciE7v5R6m5nrqS0Kq9Dde4iZ41ghxbhSDEZ5RNxDO3bUO6dhNdJ4PTKsDm/5S+ekPDKusUeM+Zq9Xspr0vVP/iGvyN7sdXd+xCtmHgz8qqdnmaervKnG7rU3RnykR98tTVNZvlIeOva9GNdWseqkKetH9EOTb8Q/KeKMiM+kurh1ncJzc+HMd4Vc5Ph8y8eSZ4PJazl/quB85e9T2858t8oPd+fyrMj9bOGOiXhhxM0j9om4uOXjUYyDbjK7CnP6gKcMT+tYe3w+DavvaLZeellEH4us75lZl3Fc3pTm/pZil7wuru1zXQYtGFa/THVBbo/Uv1Fy+QHRvhq5l1ZN9YOiPXp2XkbGlS1PE13K1O7WjOv2NeiBJ+OUiyaXN7SvO6d6XanS5QJlHo22xczvpwsLOa7zI56e6qVCTi88h/k37FyKQ+5nc7c0Iv/2eluqp0vNv8H2S+0X4a6isArdpBjHSinGleOZHTrWPMf67pqsp4bV/6XJTevYpvwW5ovH8jcNRlumfk679+uZH8u0d/1dHpFHJuaF7P/Ws7N7dFw7j9LIvbJexNdSPYVSn+QXUs7UvEXbqKDfMX0u3OYp8NZpad9NPczwwJMu9tus9MJLLnZ8NuL2qV6n7dRCj/PLqV524JAe9K3NXIIrzF/+zvr2VI8kvVGqR0e+LuL3BR6vKZTB9wB6asnSpUtloalkL5ll7eTB6I6pfgjeFW9Pw+q1WrTHBqP84CWvGbZRz84sj/jaIvrvmYvMz7dS96aVnYv7R26OcAEUcx3mQsdHI57Qo7PKa4PcLvrZJRq48/JDgsNS/ZCtb/6a6jf4KVd+YeFHhRxLXvfzLz3Nc76+j21p32unyY9QyKO2L3A5MUafS/X0kU34YcT9Cs1DXj/2jalbzziyh6S8dnZKty7suPJDuyqtfB2iR03595ecnzzy8tKZe3uexvXk1M01nKa9LVdkg1QXUUuX13z8muaaOj9O9bS3Sb2F2awmBUXYoUPHelbEXpqs54bVBWkwenX86eM9O7P8hndeEHunBf8Ng9GjUz8LcYcoxBV3HZ4X/S2/ublbxLtSP0az53UYXpmsS9h1d091IW7Dnp6f9eLKV9Jopj6/AdvWyJv8e+PiKetH9MM0j4zLU6x/duZZwW862n55GY47pHoWoNenctbhy9NozqWY5MF/f2jL2e3ZgWO8KGLHVBeDAa7BNJVleFyHjvVtaVido8mmwv9GHN3D83rezGjU+RuM8roM7+lhTvIopVfq8gUaVksj8rSxj4w4rydn9cq4lm6scTtr+1S/jb9hj8/RenHlK6WIcsbMZ2hfbdbza1Axji5/fpRSjMsjkfJ31fzC1dNSdwtxV8mjqvacOZ88Sq6EEVVeEoJaHhX3kg4cZ76HKMQBy6UY17bBKK9jdeuOHG0e3v9BjTYlchEgpV17et977wL/3ZyPW/YwJ++M9j5Bpy/6esxTo24d0Yd2ym8ZDzRqJ70q1VNwrdXz81SMK98m+kqv82y9OLqqqb6bX4hZo+VzzVM67z5zn8j/7FvBKL9ssUuq1x3/dKpH/vW9X0HpXp7KGbE6m/x7/V2aCpiNYlz7HtuhY90nDauLNdkUGVZHpXqEXN/cPw1G28/r3xiM8o/eN/QwF/mNrT119k5cj39I9TpJx/XgbJ4f15R1ELpjzYhPTtG9wkOv8m1WyHGcJM+dvgYV4+hq323r2swFqbweXJ6yP6+XmUfE9X3WnLzecR7xl4tyH0ntjJTzvQS6MyouzzjkuSkwK2vGta8rU1TmL9kf0FxT6TURj0/lv4E0X+9Mg9FX07Ca6/RSb4tYt4ft+4rIwUW6eUcMq5Oj324Tf/p2xD06fCarRrw91VMeUrabRHw54m5TdM5GCpevlJFxJ8pzp/PaxvnlF2p+4RKeqPVa/I3d1777p4iDUv2S5rROvZZHAj4v4k0RL4147kxfa4IR+9CNUXFHRhyiqYAVUYxr02C0cerOw9T3pWF1gUabQvXD//zQ/C09O7ObRrws4q1zuFbvEtv/18PW/WnEwTp5567Jc6NP5jeSu16Qe0Kcx53jfH6lUYt1r4gvRkzbGn8eepVvU32lEZv0PK9t9KNPpPxCGJP+7GqjGHd5xOk9ujbPTvVD5YMijtKtrnF/yr8h85Trz4jYOWLLCe/TyDim3Uap/FFxV6Z6aluAFTJNZbse0pHjzFMxWCtuur074vgentdr02B0kxX+PwajJbHdN2JJz8596bIvi/XagHRNLsjVnyE/7viZvEpjFiu/gPCDNH2FuEwxrmxVqtdLKkHfR8Zt1vO8bq7P6LdjlEeMXdnQviZVSD4v4uMRj5i5z+6UFOJmc2HEfhG3i3hAqkcNTmq2EfcNpt3rU/mj4vL94NeaClgZxbh2bduR4/xCGlanaa4pVk/l+PIentnaaeVrIO2Q6nW6+uagaNef69ydvi7zA5NHRRzb4bN4UhqMttSYRcmzJuwT8dGINabw/PMsAGfrBkXbpKBj6XPh9oapXi+yz3ltoy95qN7fe0STo5fGWXA8M9Wj3/4n4kYRO0Z8M7WzNlpX/TDimal+gek5EUek+sXHLvYtKM0tUz1FbMnOSHXBEGClFOPa1ZVi3Ps1FWlYfWHmh0bfPD0NRlsv938ZjHKx7h09POfzUx4VSB+uy6tGyP2to2eQR5y+RkMWIz9EOjxi1ynOgVFx5SupGHeiPHf2Olw/Yh33mF7arMf99iqLHRn3h5nfOPeZ+ezPo+EPixjpPov+jZVfZrr/zD00T1n3o7S4wtwVEV6MZprldRpXL/wYX5G8zAfMkTXj2lKPBNi4A0f62zSsfqzBmJF/UOT1nfpWyN83rsl7LmfKxlemctalGae3Gu3aI8PqjOi/eYRcXgPweh08g6fE8b8hzuN4jdmq/EDu82k6p6W8ujzF1AN0h6I9qJDjyN8ZTulxntsqxuW3y5soCLTx/S4/VD/VJdzbvntiweeYHxJ/L9XrDec4QTeZuPz58L6ZyM99HhPxyFS/kL3WPP+eK6STKXWnZb8Vy5YL7v+rqYC5UoxrT1dGxX1CU/Fvw+rYNBjtn+r1A/rk7qmeWuTj//5vBqP8Vm0f17PKI6j21pl7d23+Kfrs4+JP30nlvzl4batGvDjVbxTSjjwS7l2+Fy5zl4jvSwNzcHrq9zRufV8vro1iXC7EXe7Smbi+T1OZvzfdZCX/n7yeWX5AfGTEdyPy1PQKOu3JBbUPzUSe/veBqV6XL89ucZtC+hWUKC8psqTg48v31Rem8U5LC/ScaSrbc/8OHGNegPpTmoprGUSc08PzensajNa92n/eK7W3VsokvSwNq0t14x4aVnka2V06evTPjevvOhqxcTnnn071GnEKcTA/fR9Z0tbMAE1N9bdZj89t2m3e0n6bKprkEeyrXuu/+2fEV1P9YlOefv+6EQ9PeTaMlH6WFOJKktdi/8bMd/bbRmyU6pE/B0T8pcV+BaV52EyU7L0Rx2kqYD4U49qzdQeO8TtpWJlKhWsaVnmR7zf18MzyD6F6HbXBaJvYPrmH55iv6UN14l5fn/ulq4/w7I780OhZGrBR+U3s/IDuKVIBC9L3B6R9L8a1MXrqRJfNxK0RsWHP+24uxh2T6nXdnxaxRcQNIx6d6lHu+bPdCMzuyEsHHBzx/IhbXa0tcyE1Ty36ByliCuWXBN/dge+Be2gqYCE3OJo2GOU5w2/SgSM9WGMxi/zj7wVp5dNqdM1L4/o8MOU15PrnimXnxzTIU2XkqfZu37Hj3jnig5qvEU+PyIXbUkYj5un+8rTAB2kaOqTvo5z6vu5WGyPjjHCZvDZ/YzfVvr+IuIem7q2rRjl+VSqYYs+NuF3hx5ifh12gqYD5MjKuHffswDHmKSoP01Qs17DKb1v2sbBTpXqtoDv38Nw+FO32O513Kq7Pi2P71IhRx478NjOjUpmctSI+kupFxkspxH185sf2zzUPHdP3Ylxba8Y1VdDYpMfnNs3aKiLn71xnSD/Aoq2ff9EWfox54MI3NBWwEIpx7ehCMe6INKz+pamY1bD6Zmy/5kd8J5ydTKEwbddnnrv+5R088mdrvInJI5mPjnhOIceTH0pvF7FjRP6+sZkmomP6POXgktTeCKM+F+OsGTd5fS8iA/RdXjrkhgUf31kRu2omYKEU49rRhWLclzQTc7B7xGXSULw3pGF1ljRMnQ9E/KBjx/ykNBitq+nGbsdUT2u1VSHH85GZY7n6Cx2KcXRNnx++5zW3Vm9p300VrExT2U99X+uwKd+KWCpEz2Mnt8zi5DUwdyv8GPMLr0ZCAwumGNeOO3XkCzis2LD6c+rn+mp9kkdIfVgapvL6zD8y8yioizt01HnqxCdpvLHKD9U/FrF2AcdyfMS2Ec+LOO9a/9smmoqO6XNhpa2CRp4m/+QG9pPfuF+zhfM70WXT277bt/uBF2TwOU4b3hexRsHHd3iyxjWwSIpxTRuMbhzb6xZ+lCenYfUnjcUcvTniTGko1ktn1vhjGg2rv6fuTVH6VA03VpsWcAy5MJxf3Lj9zI/YUo8T5uqKiNN6fH5tPYjPOW3iO0sbxf88k8TpLp1etm32D3mEzvGCRFkeG/Gwgo/vwojnzvyuAVgwxbjmbdmBY/yuZmLOhtW5sX2dRBTp0Ggf1zP7RPyhQ8f7gDQY3UizjU3bRa48gvr+qV5b4YKCjxPmI4/euqLH59f3gsYmLfUZD/Amz5pxi3e9iHV0JaaAdTzLsVbE3oUf46si/k9TAYulGNe8rTpwjIdrJubpwIhfSUNRLk31mn5Mu2GV38bfuWPfTZ6g4camrYfqeXTLWyLuGHFkwccJC9H3B3h9L8Zt2uNz85nX777b5xxCky6KOFsaivGaiJsWfHw/iPigZgLGQTGueV0YGfdTzcS8DKu8xsduElGUvWemKIR8jX4vtl/v0BGbqnJ82njofFTEnSPeEHHJHP8d69PQJX0vrLR1PZ7Y4/NTjJu8vA7gBj3vu01QjGMamKKyHLeMeGXBx5enp3x2MrodGBPFuOaVXow7Kw2rv2gm5m1YHRHbQySiCHnNlbdKA9fy6g79iLhPGow21GRj0eRD5/MjdlnWfikdN49/Lz88XVNT0SF9f4jXVjGuqRGHRsbpt13tu03YXFfC5zgN2i+iKvj4TE8JjJViXPNuVvjxHa2JWIRXpLmPgmByXpOG1fnSwDUMq9/G9hMdOdolEY/QaGPR1EPnwyJuF/G+iCsLPUYYl74XVtoaGXNSj89PMa4/n3fX1rfp7nwmMw2sF1eGZ0ZsW/DxfT+ZnhIYM8W4Jg1Gq8d248KP8hgNxYINq/yG2V4S0fo1/AlpYBbv+P/s3Qncbdd4OOAVGU4mmck8kIoIUmNMQajGPFRpBaWGIFWEVIjh4KBiTkq1In81BkGNRaoqCBHzmMhAJiLzPJ2M/3dln1tX5Obe+91vn7322s/z+737fveS76y91t5nn7PeNaT+zI6TjFscbXc6nxXxNxGPSQvvbLYkFn1Tcyfe6hFbdvTaNS9TaRZG/593y3K6egTPcVbaphFvL7h8F0U8PVmeElhka6iCudo6lZ8A/blmYhXlzv5n+iLXmX1ne/jBn5qMjkvjaV5O9m97UNo9o6xrRJmv0XALljvV2xwEdGhqZkRfuIq/x/OCvqm5E2+r2XtHF+aRsFpt9p1s3vJ+OM9y67Rqx45e99TK6tEzmSEwQKJ7ORG3WcHl2yeZ1Q60QDJuvrbrQRmP1Uysksno8jSe5g6Hw1TG3B0W9f8d1cBy5NmrfUjGbRRx34hvarIF26Klz3onRDwn4huL9PvsT0Pf1NyJ11VHfB54cdYcXifvR7pmB+e3u9umWrUl57fTpLhvadmDUzPrrFS5L+tjmglog2UqfbC98ZfgEzQTi+DjEZJC85X3q9hfNbBck9GP4vitHn1RY+EWe9+XacQ4Yte0eIm4NsoJbboqzSdpNLTvK2ekld9v0vsNJaitU989whCYGdeddSPeW3D58my452smoC2ScT7YLu03aTK6WjOxyiajvK72i5L1tefpwKj336kGVtBBPSnnHpqqmM8dX424U8TrU5OUW0yWxKJPah9N39X3lZr3i6NuNS1jdquIkSbFfUuL/jnizwotW+6/+ru06kvwAyyTZNx8bVp4+U7RRCyayegHcfyAipiLvFfF21QDK+ELqR8zO+6VxtO1NNeCLUan+pkRe6W8h19KJxVcTpiX2jvwurof55XklPzHe4LnMcOWEy2XqoZO3D/ihQWX761pcVf/APgTknHztUnh5TNVn8V2QMQlqqF1L02T0RWqgRXWzIL+YA9KunbEbhpswValUy2PDP3XiJ1Ts/RwW1ZLOsfpl9qTcV3dj6dVfn7Uq6bv0JJxDIH94rqRl6d8/+yzf4m+F/EqzQS0bQ1VMFeScQzLZHRWGk/fmPISirTlm1HPn1QNLMB/pH7sM5hHUB6luRZkoZ3OP454bsT351DGzSPWLKCuvhhxnkumaE+IWK+ActTeiddVsmpeSU7LVOI9obz7H9yz9St5ecqLIp4UYdseoHWScfNV+jKVZ2giWvDOiL0jdlQVi+661OzNBytvMvpVGk9z0uWuhZf0nhprwVZ2hHueyfzqiHdHXFtoGdvygmS57tL9bSHlqH3w2vYdva5kHH10YaprFRAz4xiCU1XB3O2eyl6e8tkRJ2smYB4sUzlfpc+MO0cTsegmo6vi+BIV0YpDo35/ohpYBYf3oIx30UwLtjKd6p+KuEPEwWl+ibishI6/vCTn71wuRcsD2tYupCw1L1OZ9+jcvKPXtmccfVTbDBvJaobgdFUwV7eM+HAqd3nK986+BwHMhWTcfK1XePnO10S0YjL6fBy/qiIWVV5K4dWqgVX06R6U8TZpPN1EU620vPTjinSqHx+xZ8QTUzcJqRKScWcly9KUrqQESs2deFt3+NrzSGqsHrGl24meXbdDeyaD+7YueaDfDoWW7RcR+2oiYJ4k4+Zro8LLd4EmokUvTvOdbVG716XJ6GzVwCqZjE6M4wk9KOndNdZK2yrd/AjUK1KzSfmfp24HS5SQZLFnbvlKmq1RcydeV/fjNDVJ8Xm8L67udsLzo+hnMrTNzLj5eVzEMwot26WpGYx4pWYC5smecdz4YQTtmIx+mcbT96RmXx5WTU6evFs1sEi+FLFT4WXcNZldu7JubnT7Z1IzQOLUwss5L5Jx5Sulgzh32JxXcT13lfQ8fWDXEfWo6fmRB2p3OTv2pIjLXFKDMIrYucPXl4ybjy0i3ldw+Z4Z8SvNBMybZNx8rVV4+S7SRLTstRFPSeXvn1i6fdNkZEk1FssRqfzlOe6gmVbaTSW5ckdXHhDxlYLKWcKMJ8sVla+UmXGnVl7P21Z+D9oPC8+PZctLW6/Z4es/OukYH4p7Rxzd4etLxrUvr85xaMRmhZbvoIhPaiagC5apnK91VAGDNhnlfQntc7ZqvhL1+GXVwCI6KpW/hOxOmmmlLd3pvGRJyjulshJxWQkz4yTjylfKjKbaO/C2rbxe7YeF58eKfW7oglnqw7F9h699brIs4TzkwX+PLLRs347YXxMBXTEzjqVdpQqYg0Mi9klNpzAr55pkg2EW22R0aRpPfxQ/3bPgUu6soVbakuRFSUtS3ljeu2nLAsphhHT5SpnRVHviVjIOVk5NCaQuBz3kAZuXu5wG9xnVZ7463SXirYWWLe9P+zcRVhlavh06eM0zkn5pBkAyjj+YjHwAZh7X2TVpPM0Jpf9RGSvtXVF/x6sGWvDdVHYy7lbxvrFxXP8XaKoVlkf9PjyVNxNuaTkRt3oB5TAav3xmxs1H7ck4e8bhPaG8+z8zQ90z3T1bh/UjPpHK3KInrwTzpNQkfFi+wyLuM+fXPCDiQFVP7SxTyR+MpxupBOZiMvpaHD+nIlbKObnmVAMt+UEPyngbzbRSXprKTsRlpcxS0TFTPsm4uutZMo4+qm25uy6fyZ7DwyLxW693pXK3F9gv4khNtMIO6eA1/yk1CV2ommTcfF2nCuD/vCSZgr4yXp0mowtVAy35Xg/KuLVmqk4JSw/mUbJnaoqibZ7KGWFdc4fx2hGbVV6v27udWES1deqbrcS8SPzW6ckRf19o2T4QcbAmWimHR1wy59fcNOIfVT21s0zlfOU3sg0LLt86ETr7mY/J6DdpPH1H/PRylbFcP414n2qgRSemZu38NQsuoxkN9SmhTfNSNddqiqJtV1BZTlfPva3XnNDdvINz2232jKU949TsjTpvp3kPUJf07lo7VfW3Is+Ge2+hZTsm4nmaaKXlbYw+ErHPnF83b2mTE6dXaAJqJRnH0kaqgDn759SMntpCVdysF6XJyMxa2jMZXZvG07wf4Z18cWeOSlim0gjp8pWUiD/d/bjocmfPPPYD7Wp29bERl7mNW9XVjM7aZsZ1+TnL0oHDkQf+be5aq8q6EZ9OZS4v+PuIv4qYaqYFyUtVzjsZl98fnpPMZKRilqmcr0sLL9/Gmoi5mozybNEDVMTN+mTU0zdUA3NwQuHl20oTVUcyjhVRSjLu4lmo537eg12cX15xRCKu3mdJTc+PPEi7y8GRnsXDeqav1uHrS8YtvvekMgd05gRcTsT9XhMt2E8ivt/B6+b9/dZU/dRKMm6+rim8fJtpIjrwwY4e8H2QN4XfXzUwJycVXr5NNVF1Skiy6AAsXymzYmvvwOsqoXFaxdeR95e6nyU1te+Wqdu+IfeK+3Uero/4nSZYVM+OeHrBZTtGE62yQzv6TLqXqqdWknHzVfp+bDo6mb/JKH8ofpGKuElvi/o5RTUwJ6V3NJu9XZ8Skiz2qSnftoWU43T13Ot63dY149r1/Cj2fdZspeHoMhl3VsRVmmDR3CXi3YWW7XWp2e+MVfex1M0qby9L3c6ihdZIxs3XuYWXbxNNRCcmo6Pj+FEV8UfOiDhQNTBHknHM01qpjP1CdQCWr5Rk3KmV1/N2ld+DknF1unXqbt/z37r/F8XZyX5OQ9LltWYA1uJ+L/t0h++/Nycnj16niRbNJbM6nbddIh6p+qmRZNx8nVd4+bbRRHQoj3y5XDX8n/3TZGSfEebprMLLt5EmqsrWhZRDMq5827hWqq5nM+NYFV127Ne03F2Xgx7cJ+5Zz/F+WT3isIjbFli2b0c8IzVLkrJ4Dunodf9J1VMjybj5Kj0Zt4MmojOTUf5C+yYVcYOjZx9wYZ4uKLx862miqpSSYNEJWLbc4SNxOx+WqVx8ZmG07886et0zU13L3XX5TPYc9vnPe3K/vD7iYQWW6+SIxyUzbdvwg4jjOnjdB6ZmOVSoimTcfJWejLuNJqJjb0/1LwO1PHkU176zvfRgnkpPxm2giapSwtKDuSP1TE1RtLyU6eqFlKXmDuNbRmzY0WvPq3O0iw5gszDat2vl1+0Qnsnuk2HZxrXWa0+IOKDAcp0f8YhU/tZAffbhjl73Jaqe2kjGzdfZhZdPMo5uTUZXxPGlA6+FD0U9fM/FQAeuVAXM0XYFlEGnTPm2LagsNSfjau8cXTtiM+8xVbqX94Pev9eaGee57j25H+4U8YECy5X7kB4T8StN1KqPpG6W/3xSKmOfcVg0knHzVfp+PJun8dTMA7o1GX0yjt8Y6NlfGvFyFwEdubj4Eo6nq2umapSQZNEpU77tCirLaep50V0UcUnF52dJtHatG3G/jl5bMs59wsrLAyNu5VrrpU0iPpvK2zbguoi9UrNXHO0/97rop1sz4h9UPzWRjJuv3/SgjHfSTBRg39kHq6F5Y5qMLJlGNyajPtxzt9RQ1ShhzzidMuUrZWZcXv7oCvW86GreLy6viGLfmnY9PGLU0WufUlE9rpXyoNzumBnnme5zX9lyMuRTETsWWLZ9Ij6niebmQx297nNmzyqogmScD+039ueaic5NRj+J46EDO+ucrH+nxgcGwsw4VsQ2hZTjNPdjr+9B+8XV6RkdvvZP3f/uFXr1TL822Sd4od4V8aACyzWJOETzzNWnUzdbW+QBI49X/dRiDVUwz0fF6Nw0nl6WypvavbQ7aygK8aqIv43YcCDnu1+8RxhBDTfvMlVQjRKScXeNeK2mKNpfFFKO2juLu+ognVeSc1vXTHV2iXhEh6//E/f/osirMpzhch6MLpee/n1qEnKsnBdEPLfAcuWB26/RPHOXt7XIy5U+qYPXzktVflwTUAPJuPnLs19KTnjdRRNRhMnonDSevi5+escAzvZrcb6f1eh0ajzdqAfvC1drqCrkPUM2K6AcD50FLE/tiZWukuM1J+Msh9aut0as1tFrnxpxYUV12WUyLs9U8tluOLq81rwnr7w9Iw4qsFyfiHie5unMh1M3ybj7R+wa8TNNQN9ZpnL+Tim8fPdI4+namolCvDvi+MrPMY/Q21dTU4DVCi/fdZqoGtuqAnqm9k68rmYr/Lbi8zMzrj1PTd3OivuuZ/KisV+cz3+utTLtHHF4Kq/P+EsRT0tmOXbpv1OzL24Xnqv6qYFk3Pz9uvDy5c1Z76mZKEIzC+bFlZ/le+M8f6GxKcCmhZfvEk1Uje1UAT1jz7h21LxnnFkY7bhX6n6PoP+prE637/C1JUiGRTKuH26dmqRXaduFfCPiiRFXaaJOXZOaRG0XnhKxriag7yxTOX99mFJ7v4hvaSqKMBl9OY2nX46fHl7h2V0Q8WqNTCE2UQXMyTaqgJ6peZbTxqm7jo15dY5uW/G5DcmDUrNXzTodl6O2ZFyXz+T1Ih7n0h6MnT3Hi5c/D3wx4jaFlev7EY+NuFwTFSEn4/6xg9fNCeInRHxIE9BnknHz14dkXF6L90BNRUGOTXUm416TJqPzNS+FKH1m3HmaqBqScfRNzZ14Xc5UmMfssVumbkb3S8Ytnpx8e1nEqyJW77gsJ6Tyt53o0zP54ZV+x6M8ZisvX35//Wgqb6WsvIrQIyMu0kTF+HbE7yO27OC1906ScfScZSrnLycVSt/35kH2jaMY4+mfxfGFlb4X/JsGpiCbF14+ybh62DOOvpGMW3znRlw5h9fpItFwfcQZbptVlpdK2y81CbDXpO4TcdnHKqxnS0fjOU72jlTeTNWciHtwxDmapyi5T/vTHb327hG31wT0mZlx8zYZXZHG0/yFYueCS5lHH+bZcV/VYBTg7anZy7A2+8b7wTWal4LsUHj5JOPqsb0qoEfOiphWfH617xfXRaIhL0N+R7fOCst9EuunZnm0bWd1t1tqZmeUNnj4I5XVff7eb5lyhsBs5Zu3bypvAPSJSSKuZF0tVZk9I+LlmoA+f/Bl/n6eyk7GZXm5CMk4ujWe7hnHx1R4Zp9Pk5H7i9LctvDyScbVwzKV9EntHXhdJeNOq/j8cnLjx26d6nwn4qTKzsmsOIbgqtQMrOGmPTE1A6BL8uskEVe6Lpeq/LuIV6TyV52Dm2SZym78pAdlfKRmolPjaR4s8M5Kvwzsp4Ep0A6Fl8+XsXpIxtEntS9tVfvMOMvislgO9jyG3j7Hr1cNNyknvPI+cSX1DedE3B7J0qKly4mwz3f02ltFPEQT0FeScd34Tg/KuFMaT++sqejQPhG7VHheB6XJ6CTNS4FKX1JLMq4OeSmyjVQDPXJa5efXVbJqXjMOJRtYDMdHfKrC8zIzjiGQ1Llpd434TCprSxCJuH75ZIev/XTVT19JxnXjexF92CvqyZqKToynm8bxdRWeWV4e440amALvuTy6rPQ9Q07RUFUwS4W+qb1DqKtk1byScd5zWAwHpjqXw5KsxnN8mHaM+ErEBgWV6RdJIq5vjkzdDZj9q4hbagL6SDKuC5PR5XH8UQ9K+jcai67ukoiNKzyvA+L+v1jzUqBde1DGUzRTFYzCp2/sGdeOeXXeeM9hVf0s4sOVnptkHENwmir4I7eOOGL2ZylyIi4vmSkR1y/XRvxnR6+9TsTjNAF9JBnXnW/3oIy3TePpbpqKuWqWR31uhWf2w4gPamAKdbcelPEUzVQFHX/0Tc3JuM0jRh299qVzeh0z41gVeZ+p56emw7FG22tiBkAy7g82TM2MuB0LKlNeOewByZYEffW5Dl/bam70kmRcd77dk3I+W1MxZwdFrF7heb0wTUbXaV4KtXvh5ZvG/XOGZqqCWSr0Tc2deF0mxy+bw2vkVRbWdQmzCg6OOKri85OsZgjMtmrk5+GXUrNXXCmOjtgz4gLN01tfj7iio9d+SMRmmoC+kYzrTl8+1O+VxlPr8DIf42meZv7gCs/sY2ky+o4GptD7Ln8WuE/hpTxZQ1XDzDj6JA+i+b37sRUXzeE1JBpYFXlVi5d7JkPvna4K0loRn424b0Fl+u/UJFMu0jy9dmXE/3T02mtEPEET0DeScV2ZjM6K4497UNL1k73jmIfxNC+T9I4KzyyPEtpfA1OwO0ZsVHgZj9dM1dDxR5+cGXFNxedXe7JKMo6Fyt/VH5/yzPx65QG3G2hqBmDoybi86tAnIv6yoDIdHvHoiMtdnlX4rw5f21KV9I5kXLe+0pNyPl9TMQcvibhNhed1YJqMLI1ByR7agzL+VDNVwzKV9Ent+8x0maxarfLzo78ujnjYAO5/z2OGIM/aOW/A55+ftR+IeFxBZfrX1CRQrnJ5VqPLZFzebmMLTUCfSMZ1qy/JuLum8fTBmovWjKdbxvEVFZ5Z/hL/Vg1M4R7egzL+TDNVQ+cffXuO16zLZNWGlZ8f/XR+avYv+skAztX9ged43XIi7j0RTy2oTK+L+MeIa12aVcmDz3/a4XX+OE1An0jGdSvvIdWX9ZH301y06E2pWRK1NvunyegKzUuxxtN83+3eg5L+XGNVYePUbB4PfVH7zPatKv8eKvnPyjh59pnomIGcr2QcQzDkJSr/JeJ5hZQl78H7gojXuiSr9cUOX/uJqp8+kYzr0mSU96D4n56U9hFpPL2jRmPRjae7xfFpFZ7Zt+Ie/4QGpnCPSs2G3iXLCe2TNFUV7BdH39SejNuyw9fe3HsOBcmdiPeIOM4zGaoy1GTcgamZgVbKd7m/iXi3y7FqXS5VuUfEppqAvlhDFRTxwf+ve1LWV0XspclYNONpnlJ+cJrPviHzdH3EizQwPdCHUWQ/TZPRdZqqCqXMUnl2sjxOydZL5XTY1Ly8Vf7stW3l7weSDSzPhREvjvjg7PO7ZzLUZYh7t+dE3MsKKcu5EY+JONqlWL08qzzvz9hFUixPNMpLVf4/zUAfSMZ17zMR703lz0zI/jaNp69Pk9Gxmo1FkjfuvXeF53Vo3Cc/1rwUrVmi8hE9KOlRGqsaJSyJdb4vasXbuaCy1NyJt33EOh2+/jwSZZbhY1mujnhf/jSUms7DIZKsZgiGNjPujamcRNyJqdmb/Ncuw+rcMmLr2XMk/7nV7DPX1R2W6bG+49EXknFdm4wuSuPpf6dmqbDS5RG0k4gnaDhW2XiaR76/pcIzuzg1s0ihdHlW3No9KOd3NFU1SugY/61mKF5JszVqnhm3S8evf9uWf39eBnPkduJGLkhNZ927Kr+/S38mfzwNZ28+Unqn5/hcvDziFQV9f8vJkXNd/r2S+wZuHbFFahJsS5Js+c+lk2/rF1j2v0zNILMrNCOlk4wrw+GpH8m47K/TeHq3NBn9SLOxig6YPdRrM4n742zNSw/s3ZNyfltTVaOEUfinaYbilTKbKe/tfFbF9Xynjl//ngN4v6EMuWPu8xEfi/hKxFSV3KDLgQ8fSd3uL8T83Cp1m4wbysy4N0S8spCy5GT7M5OkSEn34GapGaS0+eznLWf/fuvZv+WfcwJu/R6fZ04k7hnxOU1O6STjypC/HFyZ+jFDIXtHajbIhIUZT3eI434VntkJqRlpC6Xfg3eM4316UNITJberUsKMJzPjyldKEiVfKzXvV9n1M+B2ERunZqZSzdcR85X3fcuDLvK2Ct+cxQ8irlI1fyTv6dPlMrWexcPR9QCbIVxrJe0Rl5f+fUMa3h6cbcurlG0yi42X8fOmN/Hv+d9WH1A9PTpJxtEDknElaJaq/FL89PielPiBUd4nRrk/qfFYoLem/iSfV8ZL4r7wZZ8+2Kcn5bRfXF3MjKMv10lWewfefQsow71SM1OpDedEHOx2qtplqdkH9JzZn/n9Pe9RZDZG+e+znsXD0WUy7pKIiyqv31IScfl992kRn3LJ/4k822yD1OyztsFSP290o7/f+OeNlvpzY9W4QnIy7hap7sF0VEAyrhyHpf4k47K3pPH0C2kyulLTsVLG0z1SnfsOfiXuB8ut0Id7MI+S+/uelPYIDVYVe8axIkrZM67ma+UOqVmaqGuPSu0l476T7DkKy9JlMu7y1N6MWFxrS6t5ico8U+rNES8toCy5nvP+cD/uSd3l/WTzzOA8Y+yWs3/bcFan60asNYv889qz2HD2Z/7vNpj9jvVm/33+ef3Z30ez/33dpX5mfvJn27ulZkY8FEsyrhx5qcq8L8XmPSnvDqnZ8+s1mo4VNp7mDzwHVXhmeV+Zl2hgemKf2ZeF0uURbV/VXNW41exLadeMxi9fKcm4Uyuu41L2qs4DEV+YjGCGIb3Pnq76B2Vb11orXpvKSMRdm5qJBQ+cxdJygmpl+pyXJL6WWJIQW2JJEm2JdW703WJJIi27qUTbekkf+BA8IknGUThvRKWYjK5O4+mHCnmgrqiXR5kPj7L/UgOygp4d8ecVnte/xn1wnOaleONp/tLygp6U9ntxX52v0aphthMrqpRlKmvuxCslGbdlapbLtCQxDOeZbFCMa81zfNU9oJBy5KTXy1zmFOThERPVQMluoQqKckjPyptHnRyaxlPXEcs3nua1rt9Q4Zmdm5qRadAH/5D6MwP7y5qrKvYBY0Xkzwrru1ZalRNguxdUnr1d9jCoZ7KZccPS5cy409zDMDi7RWyqGiiZJEpJJqOT4vj1npX63hH/qPFYAXlJ080qPK9Xx717oealeONp7uA+oEcl/pJGq0oJnQZ5OfCppijatgWVpdZk3NML+w64V9KpCEN6rzUoxuc/19qq286lBTcpf8bdUzVQ+kVKWd7XwzK/OY2nu2g6lmk8vX2qM2n7s57eswzTvqk/o8TyqOkfarKqbFfIdUXZSkrK1DiiPu+Z8ozCyrRmssQVzJtkHPOQ+xu3dq0turzKyVouL1imh6gCSn84UpZPR5zRszLnTVY/lsbTkeZjGQ5Kde5R+aI0GV2reSneeJq/CPdpVlzej/R6DVeVEpJxOgBdJysqz6A8p8L6zfto7FRgufaJMLAP5qfLgQ/2jBuOnDRas8PXP939C4MkGUfRJONKMxldFceDe1jyXSP+WQPyJ8bTR8TxYRWe2afjfj1SA9MTb4pYt0fl/Zgmq04JHQeSceUrZZnKWjvwXl5ouVaPeK/vpjAXXc+qkYwbjlt1/Pqn+kwNg5QH991ONVAqX3jKdEjEpT0s90vSePo4zcf/GU/zSLh3VnhmV0a8VAPTk/vwfnH8ux6V+DdpMrJEZX1K6DjQAVg+ybj27BFx/4LLt3sqN1kI3mcXj4Exw7F5h699XsQVldar/eJg+cyOo1iScSWajC5M/d2H6kNpPN1JIzLzglTmckir6h1xn56seSles3zwoT0r9Sc1XJWfN0tIxtkzrnyljPY+vcJ78O09KOfrIx7qNoBWdZmMuyjiEk0wGDt2+No1D8AyMw6WTzKOor+YUaa8VGUf96K6ZcRn0ni6viYcuPH01nF8TYVnlvd0tCQrffHKiJ17Vub/0GzVySOjS9g3VDKufLcupBy1deI9PeJuPfluenjEXdwK0JouO/I9h4flzp7jrTAzDpbvgRGrqQZK/cJDiSajvL71YT0tfd6A/SNpPF1dQw5aHt28QYXn9bK4Py/TvBRvPM0drwf0rNRHxf11vMbTadASnYDl28y1sui2iHhbj8qbPzt+NfUjeQh91OXMOEtUDst9O3zt09zDMGibRtxRNVAiybiyTVI/Z8dlj+3ZF38W03iaRzTvXeGZHRPxUQ1MD+7BdVMzoGONnpX8EI1XpRI6Da5LzcxmypVXVdiikLLU1In37xGb9KzMOSl7ZMQj3Baw6LocIGPv1mFdZ13Ocj7O52oYvD1UASWSjCvZZHRSyjPM+mvfNJ6+QEMO0r+kOqeEvzDuy+s1Lz3wjojb96zMeR8R+8XVqYROgzMjrtEURbtHQWU5sZI6zZ/DH9vTsuel778Q8drUv4El4Jl808xQH46/7/j1f1xpveY+3K1cXrBC9lAFlPpGTtnGEVf3uPwHpfH0iZpxSFfs9G/ieP8Kz+xDaTL6ngamB/fgU+L43B6W/MNxj12pAatUwkbzOgDL97BCynFpxG8qqM/8WewdFXxXzfsPH5W63XsIPJM9i1lxebnhLgdl59Wlflpp3ZayDzP0wQNUAaV+waFkk1FeyuH9Pb/GPprG08dozAEYT9eJ41sqPLPcMXeABqYH9+CuqZ9LPeYZp+/WgNUqIRlnaayy5Y6lpxRSlp/M3pP67HYR/5nq6bC7V2pmOeTnxK3dLrBgeU/3LmfV2DNuGPLe8V3uAXtsxBWV1u32Li9YYbdK/VstiAGQjOuHN0T0ebbAmhEfT+PpgzVl9V5a6QfEf06Tkb2GKNt4mvcEyp2v6/aw9F+Ie+x4jVitEp4LRuOX7ZmpjKRt9pOe12Wux6+lbjtC25CTCM+PODXifRG7uG1gpeV9ObtM0nsW1y+vivTCjstwZMX1a784WDn3UwWURjKuDyajPILs7T0/izxj6osSchUbT3Pnz8sqPLOTI96pgSn8/lsrjp+L2LGnZ/BWjVi1EjoOjMYv1w4RbyqoPMf0vC6PTHV31q0d8eyIX0Z8NeJZEZu4jaAXz2Oz1OuWZ7h/tIByfLniOt7GZQYr5T6qgNJIxvVH7qTo+8ycJQk5S1bW6c2pnzNylmc/+1hRtPF0tTh+IGL3np7B9+MeO0pDViuPwN+igHJIxpVp6xs+G5aVTPlqT+vyTqnZW23HAV0/D4k4NOKsiCMi/ini3sl+OrAsXSbjzk39Xu2HZdsy4j8iPpKaVZG6lK+xI93DMFfT1KxckAe0fTbi3yNeG/G8iMdGnN1h2XbXPJTGF5W+mIwuS+Ppy+OnD/X8THJC7lNxLk+Nczpcw1ZiPL1vHJ9c4Zl9Pa7Tz2hgCpdnTu/V4/KbFVe33EFTwuAvo/HL88jULDe4ZUFl+nlqEjt986iID0dsNODvtHvOIst7BX0vNbPnfpWa/YNOjDgz4iq3HgPWZUe+QTF12TDiARF/HfGkiFEh5fpaqne/uK7vYYbn7FmcMft8/PvZZ6klseTvFy7n97w4dbfn786pGfR3vuakpC8u9EceaZT3SrhXz88jj5b6WBpPN0+T0bs0a8+Np7mT9eAKz+zaiBdpYAq//94w+3DbV8dFfFpDVm27QsohGVeGvI9ZTsLtncrcw6Fvs+LyPmqvinhNxGodvP7REXeOWL+wesmD/x44ixvLHUa5Q+mc2Wc9aENe4v5zBZary47826S6ZyzV7PL0h4EMuVM7L5W4Q0fPneX5aOVtIRnHqrgsNcmzc2dxUz/nz0c5yZaTcNcs0uueELFHh+edV034kuanFJJxfTIZXZ/G031nX3z7Lidw/iXO57YpLykzGfky3F9Pi7hHhed1SFyXP9e8FKuZLf3Knp/FK+I+u05j6jRoWf4ieZamWJDc6fb+Bf63Szrv8p6WeTTsn0VsX/j59mnVhtvN2qar5XdOiXh0avZse3OP6m2jWdze7U2LSt1vusv9pvJMqge6NGjRBalZIs/naobiktQkzW4uubb0z10tFXxCx/W0W5KMoyCScX0zGX03jaeHxE/PqeSMcnLxNrNlKy/VwD0znt4yjgdWeGZ51PSrNTAF33t5RlzfE3E/SWWOGqe+ToPfRUj6LkyeyfDYgZxrXsbwmB6UM68w8YL8rSBivY7KcHFqEnHnRRwU8cwkuQVLK3VJRh351Oz/pbqXqMzP/y00c5UunX2mynH+UrHk7+fe6N+XxDU9Ob9fdfz6u7nEKIlkXD/tn5q9Ibaq5HxyJ88xaTz9qzQZnaB5eyUvjbR5hef1mrgWz9O8FGc8zcvBvCM1Axn67tU3zPimdiV0/J2uGRZsmwGdax/2ZX5oapJfO3dYhunss/svZn/Psx//PuKo1CybCZSbjNte01Cpq1OdW2csLff/3UJTFynPOLtoFhcu5+f8542TbldXXj9drzh1T5coJZGM66PJ6KI0nv5j/PSfFZ3VLhE/iPN6WpzfZzVyD4ynO6Y6EgI3lveweo8GpsB7Lm+M/oHUbJLed0fHe/0XNeoglJCM+61mWLChJOPycukfLLh8e0S8NnW/xFueYfrk9Kf7Pn034vWzMsLQ5YR1iUsj51k1m2seKnXoAD7vbaOZF1VOgOU91HKC7NLZzzny7P9Llvr7JbN/u7kk21Wq82adNqurDTt6/bxndd4i6TeaghJIxvXVZPSZNJ7mZNzjKzqrvORhPq+3p7z82mQ01dBFy+20VoXn9eK49q7RvBRlPN00NXsg7F7JGe2rUQejhI6D0zTDgm03kPPMe8WVNoMyf0977Oz9soT3/pyIy/sEL2sw4Btn5XyI24aBK3U2dp5Vs5rmoUI5kfK6AZznkJaZzYmbPFAqJ8JyoivvQ5yXIJ3O2vua2f/nmpv5/+SfczLtwtn/dtlSf89/Xu3WmaufRdy/w9fPs+Mk4yjmSx799fyIv0jdjS5oy34Rf5nG073SZHSsZi7QePqXqc49ZL4Q19wRGpjC7rddUx6o0IzmqsGH4z77noYdDMtU9tsQknF5udw3FFamPVMzyr+UjrfcYbVXxKdv5v+TO8SemPLM526X0YSu2S8O5us1qczZqIvt96ndpTiXJLJuTp4hdlP7MC9JhqXZ71iyd9+Vs7jxz0u/1uXpDzPLcmLtWpd0lX6Yuk3G3T3iE5qBEkjG9dlkdGYaT/8hfvpohWe36w1v1uPpy+LPd8e5XqfBCzGe5veNd1Z4ZrmjaT8NTGH321PjeEjEOpWcUR6F+HINOxh5adUSlsSSjFu4ISyJdFhEaYO/8qCnUjrO8/v2EyK+sgL/3zza/JER34zY2u3DQEnGwfzkAX7/MpBz/cYsoI+O6fj176oJKIXNP/tuMsodCIdVenZrp2bkz1FpPL2jxi7G8yJqbI+D4n46UfNShPF0vYichPtwqicRl70p7rMzNPBglJLIsWfcwtXeeZtHY79cvS/T2anZp+4rK/Hf5CWA9oj4nduHgSp1aeTtNA2VybOonpKamdlA2bpOxt1FE1AKybg65Nlxp1Z8fveJ+FEaT18bsbbm7tB4ukkcJxWeWe5seoMGppD77O43vOeltHdlZ3ZCavaaZDgk4/r/PaH22U2vLPT62L6AMuTnUN5f44cL+G9PSk1CziAnhqjU2djbaBoq8/TZ8wYo38mp24FamyUzxCnoSzZ9NxnljUvziKCal3JcKzVrgR+XxtMnaPTurraIjSs8r1fEfXSx5qVT4+ko4vXx03cjdqrwDPeO++xKDT0oJXT85f0oztIUC5KXGK15SftvRbzLvXOT8qzs3dOqzfDJHaT3jjjSrcTAlJqMMzOOmuTtJT6jGqBXvtbx61uqkiJIxtViMvp2GsbMnh0iPpnG0yMj7qbh56hZKvR5FZ5ZHvn9HxqYju+vB8TxpxGvSnV2fr83nlPf1NCDU0LHn/3i+t1+bTkn4skR1xZYttUjtuzotfP+cM+KeFrEFYvw+86PeGjEWyKud0sxEKXOxjYzjlq8OeIdqgF65+sdv75kHEWQjKtLnrX0vwM517x/xQ/TeHp4xC6afi4OSk0HUW1elCaj6zQvnRhPt4n4aGo24759pWeZ94jbX2MPUgnJHEtULlytS7lcHfH4gq+NrTr6vJWXo8zLJL9/kX/vVREvi3hwkhxnGErdM04yjhockMrc6xVYvh93/Pp30gSUQDKuJpNRHt37pIF90X1ixC/SeHpYxB1cBC0ZTx8Xx4dUeGYfj/vmKA1MB/fU+jfsg9nso/bkys92H8vADlYJHX86/xeuxmRcHnyzV8RR7pv/k5dyzZ2beUnJ41t8nSMj8mf1N6UmQQc1ujziggLLNYq4teahx/LM7dzXdaCqgN7KnzO7XCnhzpqAEkjG1WYyysvu/PXAvuSulpqOlWPTePpfEQ9yISyivI9VSm+r8Mzy8ktm6zDv+2m9iDya85TU7IO5TuVn/L54Ln1eww9WCckcybiFq20WRZ4R93cRny68nPOcUZr37rhLajo3r5nD6+XO1FdE5FUt8r5017rNqIz94mDx5aX87xXxCVUBvZb3j+9y9vjtItbWDHRNMq5Gk9H34/j8gZ79I1JeqnM8zUtYPuuGjm9W1b4RO1Z4Xm+Je0UnLfMxnm4W8er46eTUzArYdABnnWf9vVjjD5pknPYrRZ6d+5iIw3pQ1nkkQU9NzeoSedWDX3Vwjr9Ozb50O6dmWcwr3G5UwhKVsHjyzO08eHG3iF+qDqjChR2+ds6BWFGNzq2hCio1GR2axtN7xk/PGWgN3C3i0JT3ORtPP5aa2Rnfd2GspPF0izi+qsIzy52zb9bAzOEeyksh/EPE01P9s+CWlmdY7BXvu5e5CAYrX++bFPJ+z8LUMpPi2NQkno5V7+m81AwIeU8qIwF2UsSzIvZLzazFZ6Zmph70+TtGiSTj6JO8jF0ePLNkICNQj7yc80Udvv7tU/d71zFwknF1e0HEThF7DLgO1o/Y+4YYT/Mo3JyYOzxNRj93eayQN83qsDb7xzVgFDbtGE83jOMTIp4bcc+B1sKr4x77kYth0EpJ5EjGLVzfZ8blzrx/Sc2yiJf3qNxtdJrnTo+DZnFhgeecy/SuWeTVGB4fkfcrzsuSre5WpEd+65kMC5af1TkJl7fIOF51QJXuqwoYutWuv/56tTCvyl5ttfm/6HiaR6UfnZqkHH+QP9x9aRbfSpPRVJX8ybWTkwjHpGZPvpocFfGAaHNvfizm/bJBapbJfUrEnhFrDbg2vpjycnDusaHLy999tYBy5M9BF2iOlZYH7OXPRn1d0v47qVlmu4+rIuTPXrst0u86M+LgiHdHXNrDusgDwnZPzcDCu6dm1txmbk8KlleleV+B5fr31AwSg9Lk1TTy/qWfSc2ecBeqEqAG8i0si2TcPCt7tY5yGuNpHmGaE3K30go3KY/A+t+Uk3JNouaHg0/Ojaf5Yv12xH1qex5G3MOMHRbhHskj9fMSlA+NeHjE/ZLZ5tmvZ/eYL9I8IzV7QXX9fLd37MLkWRSn9rDc3414Y2oGBfRVTqBtvoq/Iyf0/jU1HZtXVXZtbh2xS8RtUjOLbodZfeXvOTlRl/dkNZuOrjws4ogCy/VfqRk0BiV8H897leZ+l2/Ork2DpoD63uzkW1gGHYdDMBn9Oo2n+cP3NyLWVSF/ItfJo2aRTaO+fhh/5oRNXs7ypylvGDwZXTqgOtkr1ZeIy94vEceCjKd5ubY/j7hrahJv+f7YQMX8kZz4+CuJOGZK2J/GEpUL16clKs+J+FTEB1OThOqzPKt6oYm4vBRlXo4975n8w4qvzd/N4ubkQWV5yehbzJ7VeebFpW5r5uASz2RIec/onGDL+5TmgT15f9ATZ5GfT74rADBYZsbNs7JX63i1v/E0z+D4QsSaWmOl5RvljIhTUrOJ8MmzjoD8AfPcWVy01Bewy9JkdHUvz3Q8zcnJE1Iz8rgmF6e8XOtkdJbLmdm1PorjOqkZQb/pUrFFakba58gj7++Ymk49bt6T4/76mGpg5pDU7Nnapf9OzexVVt6TUpPYKfUz2S/SH0bU/0/E1ZXUe37m/GYl/v9Xza7zvMdOXuLrSpcucBNyMs5AbNqW92S/INU3Ixtg5b+wyLewDD6QDclkdEQaT5+ams6VW6iQlZIzqVvP4n4r9F+MW13p8oBozwNb+t2vS/Ul4rI8MvrMltsFhupNEnHcyHYFlOG3mmHBSpgZlx/Y56dm+ds8SOi41Cxt9Z3Zv9doRWav5BkHeT/G/4z4fGoGgwF4HgIAFE4ybmgmo8PTeJpneByiMnorz8p7Zyu/eTzdKY4vUsXASvh4xCtVAzdSQjJH5+PCfTg1CZ8u5FUHcrLtsgHW+7KS2L+M+FpqZgLmZeeNLAIAAOgZybghmozel8bT3PbvURm99JJow7Y6Yd6eLGMKrLi8+frfx3uSNRi4MXvG9duZs2C+chL7utTsWXx0apbi/Lq2AAAA6D97xs2zsrveM+7GxtN9koRc3/xvmoz+oqXrIe+r8xVVDKygvGzcfeM96TxVwU3Yo4Ay5H3FztUU9EieGZf327lEVQAAQD/Jt7AsknHzrOzSknGZhFyfXBtx1zQZ/byF6yDPlMy/d2fVDKyA30XsHu9Hp6gKAAAAgIZ8C8tyC1UwcJPRv8XxOalZEoeyvbeVRFzj+UkiDlgx56Q860kiDgAAAABWiJlx86zsEmfGLTGePjGOH032CytVXrLodq0sBzeebhbHEyM2Us3AcuT3oAe1ODAAAAAAoLfkW1gWM+NoTEafjOOjIy5XGUV6TYv7Mr0+ScQBy3dxxCMl4gAAAABg5UjG8QeT0RFxfEDE2SqjKMdG/Fsrv3k83TWOe6tiYDnOjdgznhPHqAoAAAAAWDmScfyxyeiHcbxPxAkqoxgvjna5pqXffVDE6qoYuBl5j7gHS8QBAAAAwMJIxvGnJqPfxPHeEV9XGZ37fLTHf7fym8fTx6e89xPAsv0u4r6WpgQAAACAhZOM46ZNRhfE8WER71UZnbk6Yr9WfvN4unYc366KgZtxfMT94nlwkqoAAAAAgIWTjGPZJqOrIp4XPz0rYqpC5u6dLXaCvzhiB1UMLMO3UjMj7lRVAQAAAACrZrXrr79eLcyrsldbrb+FH0/vGcdPRWynJefi7Ijbpcno4hbacqvU7Am4nmoGbsJhEc+4YUAGAAAAACtMvoVlMTOOFTMZfT+Od4/4msqYiwNaScQ1DkwSccBNe2PEUyXiAAAAAGDxmBk3z8ru88y4JcbT1eP4qohXR6yuVVvxw4jd0mR0XQvtd684flcVAzdyWcpLEk9Gn1AVAAAAAAsj38KySMbNs7JrSMYtMZ7eN44fibiNll10u6fJ6NsttFm+AI+OuJcqBpZyYsTj433nF6oCAAAAYOHkW1gWy1SyMJPRd+J4l4iPqoxF9fFWEnGNpyaJOOCPfT7inhJxAAAAANAeM+PmWdk1zYxb2nj6pDi+J2JjrbxKrojYKU1Gv22hjdaP4/ERW6lmIOQ94V4Z8fZ4z/FBAAAAAGARyLewLGbGseomo4/HcZeIT6qMVfLmVhJxjQOSRBzQ+FXEveP95m0ScQAAAADQPjPj5lnZtc6MW9p4+tg4/mvE1lp8pZwWsXOajK5ooU3yvn7HRYxUMwzev0Xs18p7DQAAAMDAybewLGbGsbgmo8+lZpbcv+f3HhWywvZvsXP8bUkiDobu9IhHxfvMP0jEAQAAAMB8mRk3z8oewsy4pY2n94zjwRH30fo361sRD2xlubjxdI84fl0Vw2Dl95U8W/kV8R5zieoAAAAAaI98C8siGTfPyh5aMi4bT/NJ7xXxlmTpypt8f464R5qMftRC3a8exx9H3Fk1wyAdG7F3vL98R1UAAAAAtE++hWWxTCXtyrO9JqPD4qed8t8irlQpf+T/tZKIazwnScTBEOUZcC+LuKtEHAAAAAB0z8y4eVb2EGfG3dh4umXKy6Wl9NyINQdeGxdH3C5NRme3UM8bx/GEiM1cdDAY+YH+/ohXxvvKWaoDAAAAYL7kW1gWM+OYr8no9xEviJ/+LOKQiGsHXBuvbyUR13hNkoiDIflGapa8fbZEHAAAAACUxcy4eVa2mXF/ajzNSblXRTw5DWum3IkRd0qT0VUt1Okd4viziDVcYFC9YyJeG+8lX1EVAAAAAN2Sb2FZJOPmWdmSccs2nm4TxxelZp+zDQZwxo9Kk9F/tVSXuVP+oS4qqNpP8t0e7yNfUBUAAAAAZZBvYVkk4+ZZ2ZJxyzee5kRcTsjlxNw2lZ7lEWkyelhL9ffIOH7RhQTVOirirRFfiPcRD3AAAACAgsi3sCyScfOsbMm4FTee5iUr/ypi74i/yNVXyZldE7FrmoyOa6HO1orjLyJu5wKCquS9NT+TchJuMvqe6gAAAAAok3wLyyIZN8/KloxbmPH0tnF8dsQzIrbo+dkcnCajfVuqp39KzYwZoA7nRnwo4t3xvnGy6gAAAAAom3wLyyIZN8/KloxbNePpGnHMyzD+3ezPtXt2Brljfac0GV3QQt3cOo4npmHstwdVf2aL+N+IQyI+G+8XV6kSAAAAgH6Qb2FZJOPmWdmScYtnPF0/jo+KeFLEwyPW6kGp90mT0b+3VB/vS83sQaCfjo84LOIj8T7xG9UBAAAA0D/yLSyLZNw8K1syrh3j6YZxfHRqZsvtGbFJgaX8ecRd02R0bQvnf7c4/iDVs68eDMUJEYffEJPRz1UHAAAAQL/Jt7AsknHzrGzJuPaNp6vHcbfUzJZ7REROVJVQ8Q9Kk9GRLZxvPrdvRNxf40Pxro44KuLLEUfEe8LPVAkAAABAPeRbWBbJuHlWtmTc/I2nt4rj/Waxe8TdI9accyn+M01Gf93S+f1tHD+uoaHMz18Rv0xNAu6IiK/Fe8ElqgUAAACgTvItLItk3DwrWzKue+Pp2qmZOXffiD+P2DXi9hGrt/SK04g7pMno5BbOZZ04/ipiOw0LRbgo4kcRR6cmAXd03PsXqhYAAACAYZBvYVnWUAUMymR0ZRy/OYvGeDqK4y6pSc7dOWLHiB0ibhtxy1V8xbe3kohr7J8k4qALOel2SsRxqdkP8mc3xGR0mqoBAAAAAG7MzLh5VraZcf0znm4Sx9vMYouIvOzlZhGbziL/vHHELSI2mP1X66dmpt0ZKc+6m4wubaFc28TxhIh1NBKskmsiLpv9fPHs5/Mizok4d/bz2alJvjUxGZ2v2gAAAAC4MfkWlkUyDgAAAAAAAFpyC1UAAAAAAAAA7ZC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ZJxAAAAAAAA0BLJOAAAAAAAAGiJZBwAAAAAAAC0RDIOAAAAAAAAWiIZBwAAAAAAAC2RjAMAAAAAAICWSMYBAAAAAABASyTjAAAAAAAAoCWScQAAAAAAANASyTgAAAAAAABoiWQcAAAAAAAAtEQyDgAAAAAAAFoiGQcAAAAAAAAtkYwDAAAAAACAlkjGAQAAAAAAQEsk4wAAAAAAAKAlknEAAAAAAADQEsk4AAAAAAAAaIlkHAAAAAAAALREMg4AAAAAAABaIhkHAAAAAAAALZGMAwAAAAAAgJZIxgEAAAAAAEBLJOMAAAAAAACgJf9fgAEA7G7kWLgtEYw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7" name="Picture 9" descr="C:\Users\15616\Desktop\downlo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5888" y="1812692"/>
            <a:ext cx="2684491" cy="8877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15616\Desktop\download.jpg"/>
          <p:cNvPicPr>
            <a:picLocks noChangeAspect="1" noChangeArrowheads="1"/>
          </p:cNvPicPr>
          <p:nvPr/>
        </p:nvPicPr>
        <p:blipFill rotWithShape="1">
          <a:blip r:embed="rId8">
            <a:extLst>
              <a:ext uri="{28A0092B-C50C-407E-A947-70E740481C1C}">
                <a14:useLocalDpi xmlns:a14="http://schemas.microsoft.com/office/drawing/2010/main" val="0"/>
              </a:ext>
            </a:extLst>
          </a:blip>
          <a:srcRect l="-1265" t="23859" r="1265" b="33573"/>
          <a:stretch/>
        </p:blipFill>
        <p:spPr bwMode="auto">
          <a:xfrm>
            <a:off x="91108" y="1527926"/>
            <a:ext cx="2832596" cy="1184085"/>
          </a:xfrm>
          <a:prstGeom prst="rect">
            <a:avLst/>
          </a:prstGeom>
          <a:noFill/>
          <a:extLst>
            <a:ext uri="{909E8E84-426E-40DD-AFC4-6F175D3DCCD1}">
              <a14:hiddenFill xmlns:a14="http://schemas.microsoft.com/office/drawing/2010/main">
                <a:solidFill>
                  <a:srgbClr val="FFFFFF"/>
                </a:solidFill>
              </a14:hiddenFill>
            </a:ext>
          </a:extLst>
        </p:spPr>
      </p:pic>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2644569260"/>
      </p:ext>
    </p:extLst>
  </p:cSld>
  <p:clrMapOvr>
    <a:masterClrMapping/>
  </p:clrMapOvr>
  <mc:AlternateContent xmlns:mc="http://schemas.openxmlformats.org/markup-compatibility/2006">
    <mc:Choice xmlns:p14="http://schemas.microsoft.com/office/powerpoint/2010/main" Requires="p14">
      <p:transition spd="slow" p14:dur="2000" advTm="25815"/>
    </mc:Choice>
    <mc:Fallback>
      <p:transition spd="slow" advTm="2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624888" y="2266671"/>
            <a:ext cx="3251368" cy="492443"/>
          </a:xfrm>
          <a:prstGeom prst="rect">
            <a:avLst/>
          </a:prstGeom>
        </p:spPr>
        <p:txBody>
          <a:bodyPr wrap="square" lIns="0" tIns="0" rIns="0" bIns="0">
            <a:spAutoFit/>
          </a:bodyPr>
          <a:lstStyle/>
          <a:p>
            <a:r>
              <a:rPr lang="zh-CN" altLang="en-US" sz="3200" b="1" dirty="0">
                <a:solidFill>
                  <a:srgbClr val="2D89C1"/>
                </a:solidFill>
                <a:cs typeface="+mn-ea"/>
                <a:sym typeface="+mn-lt"/>
              </a:rPr>
              <a:t>心得总结及感谢</a:t>
            </a:r>
            <a:endParaRPr lang="zh-CN" altLang="en-US" sz="1100" b="1" dirty="0">
              <a:solidFill>
                <a:srgbClr val="2D89C1"/>
              </a:solidFill>
              <a:cs typeface="+mn-ea"/>
              <a:sym typeface="+mn-lt"/>
            </a:endParaRPr>
          </a:p>
        </p:txBody>
      </p:sp>
      <p:sp>
        <p:nvSpPr>
          <p:cNvPr id="2" name="矩形 1"/>
          <p:cNvSpPr/>
          <p:nvPr/>
        </p:nvSpPr>
        <p:spPr>
          <a:xfrm>
            <a:off x="2411760" y="2080845"/>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rgbClr val="2695C3"/>
                </a:solidFill>
                <a:cs typeface="+mn-ea"/>
                <a:sym typeface="+mn-lt"/>
              </a:rPr>
              <a:t>05</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3282111224"/>
      </p:ext>
    </p:extLst>
  </p:cSld>
  <p:clrMapOvr>
    <a:masterClrMapping/>
  </p:clrMapOvr>
  <mc:AlternateContent xmlns:mc="http://schemas.openxmlformats.org/markup-compatibility/2006">
    <mc:Choice xmlns:p14="http://schemas.microsoft.com/office/powerpoint/2010/main" Requires="p14">
      <p:transition spd="slow" p14:dur="2000" advTm="6982"/>
    </mc:Choice>
    <mc:Fallback>
      <p:transition spd="slow" advTm="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3519" y="1342395"/>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cs typeface="+mn-ea"/>
              <a:sym typeface="+mn-lt"/>
            </a:endParaRPr>
          </a:p>
        </p:txBody>
      </p:sp>
      <p:sp>
        <p:nvSpPr>
          <p:cNvPr id="3" name="矩形 2"/>
          <p:cNvSpPr/>
          <p:nvPr/>
        </p:nvSpPr>
        <p:spPr>
          <a:xfrm>
            <a:off x="2873519" y="2833883"/>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cs typeface="+mn-ea"/>
              <a:sym typeface="+mn-lt"/>
            </a:endParaRPr>
          </a:p>
        </p:txBody>
      </p:sp>
      <p:grpSp>
        <p:nvGrpSpPr>
          <p:cNvPr id="4" name="组合 3"/>
          <p:cNvGrpSpPr/>
          <p:nvPr/>
        </p:nvGrpSpPr>
        <p:grpSpPr>
          <a:xfrm>
            <a:off x="1310833" y="1342395"/>
            <a:ext cx="1481807" cy="1364456"/>
            <a:chOff x="1255712" y="1329284"/>
            <a:chExt cx="1481807" cy="1364456"/>
          </a:xfrm>
        </p:grpSpPr>
        <p:sp>
          <p:nvSpPr>
            <p:cNvPr id="5" name="矩形 4"/>
            <p:cNvSpPr/>
            <p:nvPr/>
          </p:nvSpPr>
          <p:spPr>
            <a:xfrm>
              <a:off x="1336591" y="1329284"/>
              <a:ext cx="1364456" cy="1364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pic>
          <p:nvPicPr>
            <p:cNvPr id="6" name="Picture 5" descr="\\MAGNUM\Projects\Microsoft\Cloud Power FY12\Design\ICONS_PNG\Increase.png"/>
            <p:cNvPicPr>
              <a:picLocks noChangeAspect="1" noChangeArrowheads="1"/>
            </p:cNvPicPr>
            <p:nvPr/>
          </p:nvPicPr>
          <p:blipFill>
            <a:blip r:embed="rId6" cstate="screen">
              <a:biLevel thresh="50000"/>
              <a:extLst>
                <a:ext uri="{28A0092B-C50C-407E-A947-70E740481C1C}">
                  <a14:useLocalDpi xmlns:a14="http://schemas.microsoft.com/office/drawing/2010/main"/>
                </a:ext>
              </a:extLst>
            </a:blip>
            <a:srcRect/>
            <a:stretch>
              <a:fillRect/>
            </a:stretch>
          </p:blipFill>
          <p:spPr bwMode="auto">
            <a:xfrm>
              <a:off x="1255712" y="1358074"/>
              <a:ext cx="1481807" cy="1284945"/>
            </a:xfrm>
            <a:prstGeom prst="rect">
              <a:avLst/>
            </a:prstGeom>
            <a:noFill/>
          </p:spPr>
        </p:pic>
      </p:grpSp>
      <p:grpSp>
        <p:nvGrpSpPr>
          <p:cNvPr id="7" name="组合 6"/>
          <p:cNvGrpSpPr/>
          <p:nvPr/>
        </p:nvGrpSpPr>
        <p:grpSpPr>
          <a:xfrm>
            <a:off x="1397119" y="2833883"/>
            <a:ext cx="1364456" cy="1364456"/>
            <a:chOff x="1336591" y="2820772"/>
            <a:chExt cx="1364456" cy="1364456"/>
          </a:xfrm>
        </p:grpSpPr>
        <p:sp>
          <p:nvSpPr>
            <p:cNvPr id="8" name="矩形 7"/>
            <p:cNvSpPr/>
            <p:nvPr/>
          </p:nvSpPr>
          <p:spPr>
            <a:xfrm>
              <a:off x="1336591" y="2820772"/>
              <a:ext cx="1364456" cy="1364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7" cstate="screen">
                <a:biLevel thresh="25000"/>
                <a:extLst>
                  <a:ext uri="{28A0092B-C50C-407E-A947-70E740481C1C}">
                    <a14:useLocalDpi xmlns:a14="http://schemas.microsoft.com/office/drawing/2010/main"/>
                  </a:ext>
                </a:extLst>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flipH="1">
                <a:off x="2848917" y="4416131"/>
                <a:ext cx="360672" cy="532913"/>
              </a:xfrm>
              <a:prstGeom prst="rect">
                <a:avLst/>
              </a:prstGeom>
            </p:spPr>
          </p:pic>
        </p:grpSp>
      </p:grpSp>
      <p:sp>
        <p:nvSpPr>
          <p:cNvPr id="12" name="文本框 26"/>
          <p:cNvSpPr txBox="1"/>
          <p:nvPr/>
        </p:nvSpPr>
        <p:spPr>
          <a:xfrm>
            <a:off x="3059832" y="1563638"/>
            <a:ext cx="4951664" cy="570274"/>
          </a:xfrm>
          <a:prstGeom prst="rect">
            <a:avLst/>
          </a:prstGeom>
          <a:noFill/>
        </p:spPr>
        <p:txBody>
          <a:bodyPr wrap="square" lIns="91431" tIns="45715" rIns="91431" bIns="45715" rtlCol="0">
            <a:spAutoFit/>
          </a:bodyPr>
          <a:lstStyle/>
          <a:p>
            <a:pPr>
              <a:lnSpc>
                <a:spcPct val="150000"/>
              </a:lnSpc>
            </a:pPr>
            <a:r>
              <a:rPr lang="en-US" altLang="zh-CN" sz="1100" dirty="0" err="1">
                <a:solidFill>
                  <a:schemeClr val="bg1">
                    <a:lumMod val="50000"/>
                  </a:schemeClr>
                </a:solidFill>
                <a:cs typeface="+mn-ea"/>
                <a:sym typeface="+mn-lt"/>
              </a:rPr>
              <a:t>api</a:t>
            </a:r>
            <a:r>
              <a:rPr lang="zh-CN" altLang="en-US" sz="1100" dirty="0">
                <a:solidFill>
                  <a:schemeClr val="bg1">
                    <a:lumMod val="50000"/>
                  </a:schemeClr>
                </a:solidFill>
                <a:cs typeface="+mn-ea"/>
                <a:sym typeface="+mn-lt"/>
              </a:rPr>
              <a:t>说难不难，说简单也不简单，把握好技术文档的书写，其实你已经成功了一半。</a:t>
            </a:r>
            <a:endParaRPr lang="zh-CN" altLang="en-US" sz="1100" dirty="0">
              <a:solidFill>
                <a:schemeClr val="bg1">
                  <a:lumMod val="50000"/>
                </a:schemeClr>
              </a:solidFill>
              <a:cs typeface="+mn-ea"/>
              <a:sym typeface="+mn-lt"/>
            </a:endParaRPr>
          </a:p>
        </p:txBody>
      </p:sp>
      <p:sp>
        <p:nvSpPr>
          <p:cNvPr id="13" name="文本框 28"/>
          <p:cNvSpPr txBox="1"/>
          <p:nvPr/>
        </p:nvSpPr>
        <p:spPr>
          <a:xfrm>
            <a:off x="3059832" y="3028603"/>
            <a:ext cx="4951664" cy="570274"/>
          </a:xfrm>
          <a:prstGeom prst="rect">
            <a:avLst/>
          </a:prstGeom>
          <a:noFill/>
        </p:spPr>
        <p:txBody>
          <a:bodyPr wrap="square" lIns="91431" tIns="45715" rIns="91431" bIns="45715" rtlCol="0">
            <a:spAutoFit/>
          </a:bodyPr>
          <a:lstStyle/>
          <a:p>
            <a:pPr>
              <a:lnSpc>
                <a:spcPct val="150000"/>
              </a:lnSpc>
            </a:pPr>
            <a:r>
              <a:rPr lang="zh-CN" altLang="en-US" sz="1100" dirty="0">
                <a:solidFill>
                  <a:schemeClr val="bg1">
                    <a:lumMod val="50000"/>
                  </a:schemeClr>
                </a:solidFill>
                <a:cs typeface="+mn-ea"/>
                <a:sym typeface="+mn-lt"/>
              </a:rPr>
              <a:t>感谢讯飞平台，百度智能云和有道智云提供技术文档供大家参考，本次</a:t>
            </a:r>
            <a:r>
              <a:rPr lang="en-US" altLang="zh-CN" sz="1100" dirty="0" err="1">
                <a:solidFill>
                  <a:schemeClr val="bg1">
                    <a:lumMod val="50000"/>
                  </a:schemeClr>
                </a:solidFill>
                <a:cs typeface="+mn-ea"/>
                <a:sym typeface="+mn-lt"/>
              </a:rPr>
              <a:t>api</a:t>
            </a:r>
            <a:r>
              <a:rPr lang="zh-CN" altLang="en-US" sz="1100" dirty="0">
                <a:solidFill>
                  <a:schemeClr val="bg1">
                    <a:lumMod val="50000"/>
                  </a:schemeClr>
                </a:solidFill>
                <a:cs typeface="+mn-ea"/>
                <a:sym typeface="+mn-lt"/>
              </a:rPr>
              <a:t>技术文档的书写就是参考其技术文档而来。</a:t>
            </a:r>
            <a:endParaRPr lang="zh-CN" altLang="en-US" sz="1100" dirty="0">
              <a:solidFill>
                <a:schemeClr val="bg1">
                  <a:lumMod val="50000"/>
                </a:schemeClr>
              </a:solidFill>
              <a:cs typeface="+mn-ea"/>
              <a:sym typeface="+mn-lt"/>
            </a:endParaRPr>
          </a:p>
        </p:txBody>
      </p:sp>
      <p:sp>
        <p:nvSpPr>
          <p:cNvPr id="18" name="文本框 37"/>
          <p:cNvSpPr txBox="1"/>
          <p:nvPr/>
        </p:nvSpPr>
        <p:spPr>
          <a:xfrm>
            <a:off x="7018229" y="210122"/>
            <a:ext cx="1810578"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sym typeface="+mn-lt"/>
              </a:rPr>
              <a:t>心得总结及感谢</a:t>
            </a:r>
            <a:endParaRPr lang="zh-CN" altLang="en-US" sz="800" dirty="0">
              <a:solidFill>
                <a:srgbClr val="2D89C1"/>
              </a:solidFill>
              <a:sym typeface="+mn-lt"/>
            </a:endParaRPr>
          </a:p>
        </p:txBody>
      </p:sp>
      <p:pic>
        <p:nvPicPr>
          <p:cNvPr id="16" name="音频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73"/>
    </mc:Choice>
    <mc:Fallback>
      <p:transition spd="slow" advTm="25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6"/>
                </p:tgtEl>
              </p:cMediaNode>
            </p:audio>
          </p:childTnLst>
        </p:cTn>
      </p:par>
    </p:tnLst>
    <p:bldLst>
      <p:bldP spid="2" grpId="0" animBg="1"/>
      <p:bldP spid="3"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0" y="11286"/>
            <a:ext cx="9144000" cy="5143500"/>
          </a:xfrm>
          <a:prstGeom prst="rect">
            <a:avLst/>
          </a:prstGeom>
        </p:spPr>
      </p:pic>
      <p:sp>
        <p:nvSpPr>
          <p:cNvPr id="38" name="îṥļîḑé-Rectangle 51"/>
          <p:cNvSpPr/>
          <p:nvPr/>
        </p:nvSpPr>
        <p:spPr>
          <a:xfrm>
            <a:off x="107504" y="276905"/>
            <a:ext cx="1224015" cy="692497"/>
          </a:xfrm>
          <a:prstGeom prst="rect">
            <a:avLst/>
          </a:prstGeom>
        </p:spPr>
        <p:txBody>
          <a:bodyPr wrap="square">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r"/>
            <a:r>
              <a:rPr lang="zh-CN" altLang="en-US" sz="3500" spc="300" dirty="0">
                <a:solidFill>
                  <a:schemeClr val="bg1"/>
                </a:solidFill>
                <a:cs typeface="+mn-ea"/>
                <a:sym typeface="+mn-lt"/>
              </a:rPr>
              <a:t>目录</a:t>
            </a:r>
          </a:p>
        </p:txBody>
      </p:sp>
      <p:sp>
        <p:nvSpPr>
          <p:cNvPr id="39" name="îṥļîḑé-Diamond 26"/>
          <p:cNvSpPr/>
          <p:nvPr/>
        </p:nvSpPr>
        <p:spPr>
          <a:xfrm>
            <a:off x="2907796" y="3363838"/>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smtClean="0">
                <a:solidFill>
                  <a:schemeClr val="bg1"/>
                </a:solidFill>
                <a:cs typeface="+mn-ea"/>
                <a:sym typeface="+mn-lt"/>
              </a:rPr>
              <a:t>04</a:t>
            </a:r>
            <a:endParaRPr lang="en-US" altLang="zh-CN" dirty="0">
              <a:solidFill>
                <a:schemeClr val="bg1"/>
              </a:solidFill>
              <a:cs typeface="+mn-ea"/>
              <a:sym typeface="+mn-lt"/>
            </a:endParaRPr>
          </a:p>
        </p:txBody>
      </p:sp>
      <p:sp>
        <p:nvSpPr>
          <p:cNvPr id="43" name="îṥļîḑé-TextBox 48"/>
          <p:cNvSpPr txBox="1"/>
          <p:nvPr/>
        </p:nvSpPr>
        <p:spPr>
          <a:xfrm>
            <a:off x="3352748" y="3586465"/>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r>
              <a:rPr lang="en-US" altLang="zh-CN" sz="1900" b="1" dirty="0" err="1">
                <a:solidFill>
                  <a:srgbClr val="2D89C1"/>
                </a:solidFill>
                <a:cs typeface="+mn-ea"/>
                <a:sym typeface="+mn-lt"/>
              </a:rPr>
              <a:t>Api</a:t>
            </a:r>
            <a:r>
              <a:rPr lang="zh-CN" altLang="en-US" sz="1900" b="1" dirty="0">
                <a:solidFill>
                  <a:srgbClr val="2D89C1"/>
                </a:solidFill>
                <a:cs typeface="+mn-ea"/>
                <a:sym typeface="+mn-lt"/>
              </a:rPr>
              <a:t>技术文档</a:t>
            </a:r>
            <a:endParaRPr lang="zh-CN" altLang="en-US" sz="1900" b="1" dirty="0">
              <a:solidFill>
                <a:srgbClr val="2D89C1"/>
              </a:solidFill>
              <a:cs typeface="+mn-ea"/>
              <a:sym typeface="+mn-lt"/>
            </a:endParaRPr>
          </a:p>
        </p:txBody>
      </p:sp>
      <p:sp>
        <p:nvSpPr>
          <p:cNvPr id="45" name="îṥļîḑé-Diamond 28"/>
          <p:cNvSpPr/>
          <p:nvPr/>
        </p:nvSpPr>
        <p:spPr>
          <a:xfrm>
            <a:off x="2907796" y="2643758"/>
            <a:ext cx="649964" cy="64996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a:solidFill>
                  <a:schemeClr val="bg1"/>
                </a:solidFill>
                <a:cs typeface="+mn-ea"/>
                <a:sym typeface="+mn-lt"/>
              </a:rPr>
              <a:t>03</a:t>
            </a:r>
          </a:p>
        </p:txBody>
      </p:sp>
      <p:sp>
        <p:nvSpPr>
          <p:cNvPr id="46" name="îṥļîḑé-TextBox 39"/>
          <p:cNvSpPr txBox="1"/>
          <p:nvPr/>
        </p:nvSpPr>
        <p:spPr>
          <a:xfrm>
            <a:off x="3352748" y="2866386"/>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zh-CN" altLang="en-US" sz="1900" b="1" dirty="0">
                <a:solidFill>
                  <a:srgbClr val="2D89C1"/>
                </a:solidFill>
                <a:cs typeface="+mn-ea"/>
                <a:sym typeface="+mn-lt"/>
              </a:rPr>
              <a:t>解决方案</a:t>
            </a:r>
            <a:endParaRPr lang="zh-CN" altLang="en-US" sz="1900" b="1" dirty="0">
              <a:solidFill>
                <a:srgbClr val="2D89C1"/>
              </a:solidFill>
              <a:cs typeface="+mn-ea"/>
              <a:sym typeface="+mn-lt"/>
            </a:endParaRPr>
          </a:p>
        </p:txBody>
      </p:sp>
      <p:sp>
        <p:nvSpPr>
          <p:cNvPr id="51" name="îṥļîḑé-Diamond 30"/>
          <p:cNvSpPr/>
          <p:nvPr/>
        </p:nvSpPr>
        <p:spPr>
          <a:xfrm>
            <a:off x="2907796" y="1921786"/>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a:solidFill>
                  <a:schemeClr val="bg1"/>
                </a:solidFill>
                <a:cs typeface="+mn-ea"/>
                <a:sym typeface="+mn-lt"/>
              </a:rPr>
              <a:t>02</a:t>
            </a:r>
          </a:p>
        </p:txBody>
      </p:sp>
      <p:sp>
        <p:nvSpPr>
          <p:cNvPr id="52" name="îṥļîḑé-TextBox 37"/>
          <p:cNvSpPr txBox="1"/>
          <p:nvPr/>
        </p:nvSpPr>
        <p:spPr>
          <a:xfrm>
            <a:off x="3352748" y="2144414"/>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zh-CN" altLang="en-US" sz="1900" b="1" dirty="0">
                <a:solidFill>
                  <a:srgbClr val="2D89C1"/>
                </a:solidFill>
                <a:cs typeface="+mn-ea"/>
                <a:sym typeface="+mn-lt"/>
              </a:rPr>
              <a:t>问题情境</a:t>
            </a:r>
            <a:endParaRPr lang="zh-CN" altLang="en-US" sz="1900" b="1" dirty="0">
              <a:solidFill>
                <a:srgbClr val="2D89C1"/>
              </a:solidFill>
              <a:cs typeface="+mn-ea"/>
              <a:sym typeface="+mn-lt"/>
            </a:endParaRPr>
          </a:p>
        </p:txBody>
      </p:sp>
      <p:sp>
        <p:nvSpPr>
          <p:cNvPr id="57" name="îṥļîḑé-Diamond 32"/>
          <p:cNvSpPr/>
          <p:nvPr/>
        </p:nvSpPr>
        <p:spPr>
          <a:xfrm>
            <a:off x="2907798" y="1199814"/>
            <a:ext cx="649964" cy="64996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a:solidFill>
                  <a:schemeClr val="bg1"/>
                </a:solidFill>
                <a:cs typeface="+mn-ea"/>
                <a:sym typeface="+mn-lt"/>
              </a:rPr>
              <a:t>01</a:t>
            </a:r>
          </a:p>
        </p:txBody>
      </p:sp>
      <p:sp>
        <p:nvSpPr>
          <p:cNvPr id="58" name="îṥļîḑé-TextBox 34"/>
          <p:cNvSpPr txBox="1"/>
          <p:nvPr/>
        </p:nvSpPr>
        <p:spPr>
          <a:xfrm>
            <a:off x="3352748" y="1422442"/>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en-US" altLang="zh-CN" sz="1900" b="1" dirty="0">
                <a:solidFill>
                  <a:srgbClr val="2D89C1"/>
                </a:solidFill>
                <a:cs typeface="+mn-ea"/>
                <a:sym typeface="+mn-lt"/>
              </a:rPr>
              <a:t>MVP</a:t>
            </a:r>
            <a:r>
              <a:rPr lang="zh-CN" altLang="en-US" sz="1900" b="1" dirty="0">
                <a:solidFill>
                  <a:srgbClr val="2D89C1"/>
                </a:solidFill>
                <a:cs typeface="+mn-ea"/>
                <a:sym typeface="+mn-lt"/>
              </a:rPr>
              <a:t>加</a:t>
            </a:r>
            <a:r>
              <a:rPr lang="en-US" altLang="zh-CN" sz="1900" b="1" dirty="0">
                <a:solidFill>
                  <a:srgbClr val="2D89C1"/>
                </a:solidFill>
                <a:cs typeface="+mn-ea"/>
                <a:sym typeface="+mn-lt"/>
              </a:rPr>
              <a:t>/</a:t>
            </a:r>
            <a:r>
              <a:rPr lang="zh-CN" altLang="en-US" sz="1900" b="1" dirty="0">
                <a:solidFill>
                  <a:srgbClr val="2D89C1"/>
                </a:solidFill>
                <a:cs typeface="+mn-ea"/>
                <a:sym typeface="+mn-lt"/>
              </a:rPr>
              <a:t>价值主张宣言</a:t>
            </a:r>
            <a:endParaRPr lang="zh-CN" altLang="en-US" sz="1900" b="1" dirty="0">
              <a:solidFill>
                <a:srgbClr val="2D89C1"/>
              </a:solidFill>
              <a:cs typeface="+mn-ea"/>
              <a:sym typeface="+mn-lt"/>
            </a:endParaRPr>
          </a:p>
        </p:txBody>
      </p:sp>
      <p:sp>
        <p:nvSpPr>
          <p:cNvPr id="60" name="îṥļîḑé-Rectangle 4"/>
          <p:cNvSpPr/>
          <p:nvPr/>
        </p:nvSpPr>
        <p:spPr>
          <a:xfrm rot="5400000">
            <a:off x="7825739" y="876524"/>
            <a:ext cx="1525481" cy="326243"/>
          </a:xfrm>
          <a:prstGeom prst="rect">
            <a:avLst/>
          </a:prstGeom>
        </p:spPr>
        <p:txBody>
          <a:bodyPr wrap="square">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nSpc>
                <a:spcPct val="80000"/>
              </a:lnSpc>
            </a:pPr>
            <a:r>
              <a:rPr lang="en-US" altLang="zh-CN" sz="1900" dirty="0">
                <a:solidFill>
                  <a:srgbClr val="2695C3"/>
                </a:solidFill>
                <a:cs typeface="+mn-ea"/>
                <a:sym typeface="+mn-lt"/>
              </a:rPr>
              <a:t>CONTENT</a:t>
            </a:r>
          </a:p>
        </p:txBody>
      </p:sp>
      <p:sp>
        <p:nvSpPr>
          <p:cNvPr id="17" name="îṥļîḑé-Diamond 26"/>
          <p:cNvSpPr/>
          <p:nvPr/>
        </p:nvSpPr>
        <p:spPr>
          <a:xfrm>
            <a:off x="2901091" y="4083918"/>
            <a:ext cx="649964" cy="649964"/>
          </a:xfrm>
          <a:prstGeom prst="diamond">
            <a:avLst/>
          </a:prstGeom>
          <a:solidFill>
            <a:srgbClr val="2D89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r>
              <a:rPr lang="en-US" altLang="zh-CN" dirty="0" smtClean="0">
                <a:solidFill>
                  <a:schemeClr val="bg1"/>
                </a:solidFill>
                <a:cs typeface="+mn-ea"/>
                <a:sym typeface="+mn-lt"/>
              </a:rPr>
              <a:t>05</a:t>
            </a:r>
            <a:endParaRPr lang="en-US" altLang="zh-CN" dirty="0">
              <a:solidFill>
                <a:schemeClr val="bg1"/>
              </a:solidFill>
              <a:cs typeface="+mn-ea"/>
              <a:sym typeface="+mn-lt"/>
            </a:endParaRPr>
          </a:p>
        </p:txBody>
      </p:sp>
      <p:sp>
        <p:nvSpPr>
          <p:cNvPr id="18" name="îṥļîḑé-TextBox 48"/>
          <p:cNvSpPr txBox="1"/>
          <p:nvPr/>
        </p:nvSpPr>
        <p:spPr>
          <a:xfrm>
            <a:off x="3323735" y="4282486"/>
            <a:ext cx="4125145" cy="252828"/>
          </a:xfrm>
          <a:prstGeom prst="rect">
            <a:avLst/>
          </a:prstGeom>
          <a:noFill/>
        </p:spPr>
        <p:txBody>
          <a:bodyPr wrap="none" lIns="360000" tIns="0" rIns="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r>
              <a:rPr lang="zh-CN" altLang="en-US" sz="1900" b="1" dirty="0">
                <a:solidFill>
                  <a:srgbClr val="2D89C1"/>
                </a:solidFill>
                <a:cs typeface="+mn-ea"/>
                <a:sym typeface="+mn-lt"/>
              </a:rPr>
              <a:t>心得总结及感谢</a:t>
            </a:r>
            <a:endParaRPr lang="zh-CN" altLang="en-US" sz="1900" b="1" dirty="0">
              <a:solidFill>
                <a:srgbClr val="2D89C1"/>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873"/>
    </mc:Choice>
    <mc:Fallback>
      <p:transition spd="slow" advTm="15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1000" fill="hold"/>
                                        <p:tgtEl>
                                          <p:spTgt spid="61"/>
                                        </p:tgtEl>
                                        <p:attrNameLst>
                                          <p:attrName>ppt_w</p:attrName>
                                        </p:attrNameLst>
                                      </p:cBhvr>
                                      <p:tavLst>
                                        <p:tav tm="0">
                                          <p:val>
                                            <p:strVal val="#ppt_w+.3"/>
                                          </p:val>
                                        </p:tav>
                                        <p:tav tm="100000">
                                          <p:val>
                                            <p:strVal val="#ppt_w"/>
                                          </p:val>
                                        </p:tav>
                                      </p:tavLst>
                                    </p:anim>
                                    <p:anim calcmode="lin" valueType="num">
                                      <p:cBhvr>
                                        <p:cTn id="12" dur="1000" fill="hold"/>
                                        <p:tgtEl>
                                          <p:spTgt spid="61"/>
                                        </p:tgtEl>
                                        <p:attrNameLst>
                                          <p:attrName>ppt_h</p:attrName>
                                        </p:attrNameLst>
                                      </p:cBhvr>
                                      <p:tavLst>
                                        <p:tav tm="0">
                                          <p:val>
                                            <p:strVal val="#ppt_h"/>
                                          </p:val>
                                        </p:tav>
                                        <p:tav tm="100000">
                                          <p:val>
                                            <p:strVal val="#ppt_h"/>
                                          </p:val>
                                        </p:tav>
                                      </p:tavLst>
                                    </p:anim>
                                    <p:animEffect transition="in" filter="fade">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6">
            <a:extLst>
              <a:ext uri="{28A0092B-C50C-407E-A947-70E740481C1C}">
                <a14:useLocalDpi xmlns:a14="http://schemas.microsoft.com/office/drawing/2010/main"/>
              </a:ext>
            </a:extLst>
          </a:blip>
          <a:stretch>
            <a:fillRect/>
          </a:stretch>
        </p:blipFill>
        <p:spPr>
          <a:xfrm>
            <a:off x="2372" y="-1"/>
            <a:ext cx="9135197" cy="5143500"/>
          </a:xfrm>
          <a:prstGeom prst="rect">
            <a:avLst/>
          </a:prstGeom>
        </p:spPr>
      </p:pic>
      <p:pic>
        <p:nvPicPr>
          <p:cNvPr id="2" name="图片 1"/>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l="4672" t="4715"/>
          <a:stretch>
            <a:fillRect/>
          </a:stretch>
        </p:blipFill>
        <p:spPr>
          <a:xfrm>
            <a:off x="0" y="0"/>
            <a:ext cx="9139940" cy="5143499"/>
          </a:xfrm>
          <a:prstGeom prst="rect">
            <a:avLst/>
          </a:prstGeom>
        </p:spPr>
      </p:pic>
      <p:sp>
        <p:nvSpPr>
          <p:cNvPr id="18" name="TextBox 12"/>
          <p:cNvSpPr txBox="1"/>
          <p:nvPr/>
        </p:nvSpPr>
        <p:spPr>
          <a:xfrm>
            <a:off x="2123728" y="1851089"/>
            <a:ext cx="5471560" cy="1200329"/>
          </a:xfrm>
          <a:prstGeom prst="rect">
            <a:avLst/>
          </a:prstGeom>
          <a:noFill/>
        </p:spPr>
        <p:txBody>
          <a:bodyPr wrap="square" rtlCol="0">
            <a:spAutoFit/>
          </a:bodyPr>
          <a:lstStyle/>
          <a:p>
            <a:pPr algn="ctr"/>
            <a:r>
              <a:rPr lang="zh-CN" altLang="en-US" sz="7200" spc="-300" dirty="0" smtClean="0">
                <a:solidFill>
                  <a:srgbClr val="3CA0CA"/>
                </a:solidFill>
                <a:latin typeface="方正细谭黑简体" panose="02000000000000000000" pitchFamily="2" charset="-122"/>
                <a:ea typeface="方正细谭黑简体" panose="02000000000000000000" pitchFamily="2" charset="-122"/>
                <a:cs typeface="+mn-ea"/>
                <a:sym typeface="+mn-lt"/>
              </a:rPr>
              <a:t>感谢你的聆听！</a:t>
            </a:r>
            <a:endParaRPr lang="zh-CN" altLang="en-US" sz="7200" spc="-300" dirty="0">
              <a:solidFill>
                <a:srgbClr val="3CA0CA"/>
              </a:solidFill>
              <a:latin typeface="方正细谭黑简体" panose="02000000000000000000" pitchFamily="2" charset="-122"/>
              <a:ea typeface="方正细谭黑简体" panose="02000000000000000000" pitchFamily="2" charset="-122"/>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890991254"/>
      </p:ext>
    </p:extLst>
  </p:cSld>
  <p:clrMapOvr>
    <a:masterClrMapping/>
  </p:clrMapOvr>
  <mc:AlternateContent xmlns:mc="http://schemas.openxmlformats.org/markup-compatibility/2006">
    <mc:Choice xmlns:p14="http://schemas.microsoft.com/office/powerpoint/2010/main" Requires="p14">
      <p:transition spd="slow" p14:dur="2000" advTm="5779"/>
    </mc:Choice>
    <mc:Fallback>
      <p:transition spd="slow" advTm="5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par>
                          <p:cTn id="14" fill="hold">
                            <p:stCondLst>
                              <p:cond delay="1000"/>
                            </p:stCondLst>
                            <p:childTnLst>
                              <p:par>
                                <p:cTn id="15" presetID="45"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ppt_w</p:attrName>
                                        </p:attrNameLst>
                                      </p:cBhvr>
                                      <p:tavLst>
                                        <p:tav tm="0" fmla="#ppt_w*sin(2.5*pi*$)">
                                          <p:val>
                                            <p:fltVal val="0"/>
                                          </p:val>
                                        </p:tav>
                                        <p:tav tm="100000">
                                          <p:val>
                                            <p:fltVal val="1"/>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5"/>
                </p:tgtEl>
              </p:cMediaNode>
            </p:audio>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07904" y="2211710"/>
            <a:ext cx="4464496" cy="984885"/>
          </a:xfrm>
          <a:prstGeom prst="rect">
            <a:avLst/>
          </a:prstGeom>
        </p:spPr>
        <p:txBody>
          <a:bodyPr wrap="square" lIns="0" tIns="0" rIns="0" bIns="0">
            <a:spAutoFit/>
          </a:bodyPr>
          <a:lstStyle/>
          <a:p>
            <a:r>
              <a:rPr lang="en-US" altLang="zh-CN" sz="3200" b="1" dirty="0" smtClean="0">
                <a:solidFill>
                  <a:srgbClr val="2D89C1"/>
                </a:solidFill>
                <a:cs typeface="+mn-ea"/>
                <a:sym typeface="+mn-lt"/>
              </a:rPr>
              <a:t>MVP</a:t>
            </a:r>
            <a:r>
              <a:rPr lang="zh-CN" altLang="en-US" sz="3200" b="1" dirty="0">
                <a:solidFill>
                  <a:srgbClr val="2D89C1"/>
                </a:solidFill>
                <a:cs typeface="+mn-ea"/>
                <a:sym typeface="+mn-lt"/>
              </a:rPr>
              <a:t>加</a:t>
            </a:r>
            <a:r>
              <a:rPr lang="en-US" altLang="zh-CN" sz="3200" b="1" dirty="0">
                <a:solidFill>
                  <a:srgbClr val="2D89C1"/>
                </a:solidFill>
                <a:cs typeface="+mn-ea"/>
                <a:sym typeface="+mn-lt"/>
              </a:rPr>
              <a:t>/</a:t>
            </a:r>
            <a:r>
              <a:rPr lang="zh-CN" altLang="en-US" sz="3200" b="1" dirty="0">
                <a:solidFill>
                  <a:srgbClr val="2D89C1"/>
                </a:solidFill>
                <a:cs typeface="+mn-ea"/>
                <a:sym typeface="+mn-lt"/>
              </a:rPr>
              <a:t>价值主张宣言</a:t>
            </a:r>
          </a:p>
          <a:p>
            <a:endParaRPr lang="zh-CN" altLang="en-US" sz="3200" b="1" dirty="0">
              <a:solidFill>
                <a:srgbClr val="2D89C1"/>
              </a:solidFill>
              <a:cs typeface="+mn-ea"/>
              <a:sym typeface="+mn-lt"/>
            </a:endParaRPr>
          </a:p>
        </p:txBody>
      </p:sp>
      <p:sp>
        <p:nvSpPr>
          <p:cNvPr id="2" name="矩形 1"/>
          <p:cNvSpPr/>
          <p:nvPr/>
        </p:nvSpPr>
        <p:spPr>
          <a:xfrm>
            <a:off x="2483768" y="2067694"/>
            <a:ext cx="864097"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01</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45"/>
    </mc:Choice>
    <mc:Fallback>
      <p:transition spd="slow" advTm="7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0"/>
          <p:cNvGrpSpPr/>
          <p:nvPr/>
        </p:nvGrpSpPr>
        <p:grpSpPr>
          <a:xfrm>
            <a:off x="6075462" y="2368650"/>
            <a:ext cx="2749560" cy="2796540"/>
            <a:chOff x="3829050" y="1977519"/>
            <a:chExt cx="2429218" cy="3172332"/>
          </a:xfrm>
        </p:grpSpPr>
        <p:sp>
          <p:nvSpPr>
            <p:cNvPr id="35" name="Freeform 6"/>
            <p:cNvSpPr/>
            <p:nvPr/>
          </p:nvSpPr>
          <p:spPr bwMode="auto">
            <a:xfrm>
              <a:off x="4618123" y="2651748"/>
              <a:ext cx="1640145" cy="249810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sp>
          <p:nvSpPr>
            <p:cNvPr id="36" name="Freeform 7"/>
            <p:cNvSpPr/>
            <p:nvPr/>
          </p:nvSpPr>
          <p:spPr bwMode="auto">
            <a:xfrm>
              <a:off x="3829050" y="1977519"/>
              <a:ext cx="427038" cy="3172332"/>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sp>
          <p:nvSpPr>
            <p:cNvPr id="38" name="Freeform 8"/>
            <p:cNvSpPr/>
            <p:nvPr/>
          </p:nvSpPr>
          <p:spPr bwMode="auto">
            <a:xfrm>
              <a:off x="4502150" y="1977519"/>
              <a:ext cx="427038" cy="3172332"/>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cs typeface="+mn-ea"/>
                <a:sym typeface="+mn-lt"/>
              </a:endParaRPr>
            </a:p>
          </p:txBody>
        </p:sp>
      </p:grpSp>
      <p:grpSp>
        <p:nvGrpSpPr>
          <p:cNvPr id="5" name="组合 38"/>
          <p:cNvGrpSpPr/>
          <p:nvPr/>
        </p:nvGrpSpPr>
        <p:grpSpPr>
          <a:xfrm>
            <a:off x="5628628" y="3998977"/>
            <a:ext cx="358787" cy="358787"/>
            <a:chOff x="1661160" y="2430780"/>
            <a:chExt cx="609600" cy="609600"/>
          </a:xfrm>
          <a:solidFill>
            <a:schemeClr val="accent1"/>
          </a:solidFill>
        </p:grpSpPr>
        <p:sp>
          <p:nvSpPr>
            <p:cNvPr id="42" name="椭圆 41"/>
            <p:cNvSpPr/>
            <p:nvPr/>
          </p:nvSpPr>
          <p:spPr>
            <a:xfrm>
              <a:off x="1661160" y="243078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43" name="Freeform 5"/>
            <p:cNvSpPr>
              <a:spLocks noEditPoints="1"/>
            </p:cNvSpPr>
            <p:nvPr/>
          </p:nvSpPr>
          <p:spPr bwMode="auto">
            <a:xfrm>
              <a:off x="1825625" y="2574925"/>
              <a:ext cx="282575" cy="320675"/>
            </a:xfrm>
            <a:custGeom>
              <a:avLst/>
              <a:gdLst>
                <a:gd name="T0" fmla="*/ 1451 w 2904"/>
                <a:gd name="T1" fmla="*/ 0 h 3295"/>
                <a:gd name="T2" fmla="*/ 0 w 2904"/>
                <a:gd name="T3" fmla="*/ 425 h 3295"/>
                <a:gd name="T4" fmla="*/ 1451 w 2904"/>
                <a:gd name="T5" fmla="*/ 3295 h 3295"/>
                <a:gd name="T6" fmla="*/ 2904 w 2904"/>
                <a:gd name="T7" fmla="*/ 425 h 3295"/>
                <a:gd name="T8" fmla="*/ 2694 w 2904"/>
                <a:gd name="T9" fmla="*/ 1967 h 3295"/>
                <a:gd name="T10" fmla="*/ 208 w 2904"/>
                <a:gd name="T11" fmla="*/ 1967 h 3295"/>
                <a:gd name="T12" fmla="*/ 798 w 2904"/>
                <a:gd name="T13" fmla="*/ 571 h 3295"/>
                <a:gd name="T14" fmla="*/ 2104 w 2904"/>
                <a:gd name="T15" fmla="*/ 571 h 3295"/>
                <a:gd name="T16" fmla="*/ 2694 w 2904"/>
                <a:gd name="T17" fmla="*/ 1967 h 3295"/>
                <a:gd name="T18" fmla="*/ 885 w 2904"/>
                <a:gd name="T19" fmla="*/ 943 h 3295"/>
                <a:gd name="T20" fmla="*/ 695 w 2904"/>
                <a:gd name="T21" fmla="*/ 1307 h 3295"/>
                <a:gd name="T22" fmla="*/ 597 w 2904"/>
                <a:gd name="T23" fmla="*/ 1562 h 3295"/>
                <a:gd name="T24" fmla="*/ 662 w 2904"/>
                <a:gd name="T25" fmla="*/ 1613 h 3295"/>
                <a:gd name="T26" fmla="*/ 720 w 2904"/>
                <a:gd name="T27" fmla="*/ 1564 h 3295"/>
                <a:gd name="T28" fmla="*/ 973 w 2904"/>
                <a:gd name="T29" fmla="*/ 2236 h 3295"/>
                <a:gd name="T30" fmla="*/ 1053 w 2904"/>
                <a:gd name="T31" fmla="*/ 1198 h 3295"/>
                <a:gd name="T32" fmla="*/ 1146 w 2904"/>
                <a:gd name="T33" fmla="*/ 1035 h 3295"/>
                <a:gd name="T34" fmla="*/ 1923 w 2904"/>
                <a:gd name="T35" fmla="*/ 1727 h 3295"/>
                <a:gd name="T36" fmla="*/ 2268 w 2904"/>
                <a:gd name="T37" fmla="*/ 1611 h 3295"/>
                <a:gd name="T38" fmla="*/ 1811 w 2904"/>
                <a:gd name="T39" fmla="*/ 1455 h 3295"/>
                <a:gd name="T40" fmla="*/ 2148 w 2904"/>
                <a:gd name="T41" fmla="*/ 1408 h 3295"/>
                <a:gd name="T42" fmla="*/ 2182 w 2904"/>
                <a:gd name="T43" fmla="*/ 1158 h 3295"/>
                <a:gd name="T44" fmla="*/ 2051 w 2904"/>
                <a:gd name="T45" fmla="*/ 989 h 3295"/>
                <a:gd name="T46" fmla="*/ 1414 w 2904"/>
                <a:gd name="T47" fmla="*/ 1024 h 3295"/>
                <a:gd name="T48" fmla="*/ 1163 w 2904"/>
                <a:gd name="T49" fmla="*/ 993 h 3295"/>
                <a:gd name="T50" fmla="*/ 1414 w 2904"/>
                <a:gd name="T51" fmla="*/ 1479 h 3295"/>
                <a:gd name="T52" fmla="*/ 1547 w 2904"/>
                <a:gd name="T53" fmla="*/ 1455 h 3295"/>
                <a:gd name="T54" fmla="*/ 1076 w 2904"/>
                <a:gd name="T55" fmla="*/ 1611 h 3295"/>
                <a:gd name="T56" fmla="*/ 1318 w 2904"/>
                <a:gd name="T57" fmla="*/ 1727 h 3295"/>
                <a:gd name="T58" fmla="*/ 1254 w 2904"/>
                <a:gd name="T59" fmla="*/ 1909 h 3295"/>
                <a:gd name="T60" fmla="*/ 1076 w 2904"/>
                <a:gd name="T61" fmla="*/ 2126 h 3295"/>
                <a:gd name="T62" fmla="*/ 1327 w 2904"/>
                <a:gd name="T63" fmla="*/ 2094 h 3295"/>
                <a:gd name="T64" fmla="*/ 1505 w 2904"/>
                <a:gd name="T65" fmla="*/ 1875 h 3295"/>
                <a:gd name="T66" fmla="*/ 1547 w 2904"/>
                <a:gd name="T67" fmla="*/ 2234 h 3295"/>
                <a:gd name="T68" fmla="*/ 1811 w 2904"/>
                <a:gd name="T69" fmla="*/ 1787 h 3295"/>
                <a:gd name="T70" fmla="*/ 1928 w 2904"/>
                <a:gd name="T71" fmla="*/ 1976 h 3295"/>
                <a:gd name="T72" fmla="*/ 2161 w 2904"/>
                <a:gd name="T73" fmla="*/ 2200 h 3295"/>
                <a:gd name="T74" fmla="*/ 2163 w 2904"/>
                <a:gd name="T75" fmla="*/ 1943 h 3295"/>
                <a:gd name="T76" fmla="*/ 1414 w 2904"/>
                <a:gd name="T77" fmla="*/ 1343 h 3295"/>
                <a:gd name="T78" fmla="*/ 1541 w 2904"/>
                <a:gd name="T79" fmla="*/ 1111 h 3295"/>
                <a:gd name="T80" fmla="*/ 1811 w 2904"/>
                <a:gd name="T81" fmla="*/ 1091 h 3295"/>
                <a:gd name="T82" fmla="*/ 1931 w 2904"/>
                <a:gd name="T83" fmla="*/ 1182 h 3295"/>
                <a:gd name="T84" fmla="*/ 1918 w 2904"/>
                <a:gd name="T85" fmla="*/ 1299 h 3295"/>
                <a:gd name="T86" fmla="*/ 1811 w 2904"/>
                <a:gd name="T87" fmla="*/ 1343 h 3295"/>
                <a:gd name="T88" fmla="*/ 1414 w 2904"/>
                <a:gd name="T89" fmla="*/ 1343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4" h="3295">
                  <a:moveTo>
                    <a:pt x="2196" y="390"/>
                  </a:moveTo>
                  <a:cubicBezTo>
                    <a:pt x="1571" y="264"/>
                    <a:pt x="1451" y="0"/>
                    <a:pt x="1451" y="0"/>
                  </a:cubicBezTo>
                  <a:cubicBezTo>
                    <a:pt x="1451" y="0"/>
                    <a:pt x="1062" y="319"/>
                    <a:pt x="708" y="390"/>
                  </a:cubicBezTo>
                  <a:cubicBezTo>
                    <a:pt x="354" y="461"/>
                    <a:pt x="0" y="425"/>
                    <a:pt x="0" y="425"/>
                  </a:cubicBezTo>
                  <a:cubicBezTo>
                    <a:pt x="0" y="425"/>
                    <a:pt x="35" y="1311"/>
                    <a:pt x="35" y="2020"/>
                  </a:cubicBezTo>
                  <a:cubicBezTo>
                    <a:pt x="35" y="2728"/>
                    <a:pt x="1451" y="3295"/>
                    <a:pt x="1451" y="3295"/>
                  </a:cubicBezTo>
                  <a:cubicBezTo>
                    <a:pt x="1451" y="3295"/>
                    <a:pt x="2869" y="2709"/>
                    <a:pt x="2869" y="2020"/>
                  </a:cubicBezTo>
                  <a:cubicBezTo>
                    <a:pt x="2869" y="1311"/>
                    <a:pt x="2904" y="425"/>
                    <a:pt x="2904" y="425"/>
                  </a:cubicBezTo>
                  <a:cubicBezTo>
                    <a:pt x="2904" y="425"/>
                    <a:pt x="2550" y="461"/>
                    <a:pt x="2196" y="390"/>
                  </a:cubicBezTo>
                  <a:close/>
                  <a:moveTo>
                    <a:pt x="2694" y="1967"/>
                  </a:moveTo>
                  <a:cubicBezTo>
                    <a:pt x="2694" y="2558"/>
                    <a:pt x="1450" y="3060"/>
                    <a:pt x="1450" y="3060"/>
                  </a:cubicBezTo>
                  <a:cubicBezTo>
                    <a:pt x="1450" y="3060"/>
                    <a:pt x="208" y="2575"/>
                    <a:pt x="208" y="1967"/>
                  </a:cubicBezTo>
                  <a:cubicBezTo>
                    <a:pt x="208" y="1360"/>
                    <a:pt x="177" y="601"/>
                    <a:pt x="177" y="601"/>
                  </a:cubicBezTo>
                  <a:cubicBezTo>
                    <a:pt x="177" y="601"/>
                    <a:pt x="488" y="632"/>
                    <a:pt x="798" y="571"/>
                  </a:cubicBezTo>
                  <a:cubicBezTo>
                    <a:pt x="1109" y="510"/>
                    <a:pt x="1450" y="237"/>
                    <a:pt x="1450" y="237"/>
                  </a:cubicBezTo>
                  <a:cubicBezTo>
                    <a:pt x="1450" y="237"/>
                    <a:pt x="1555" y="464"/>
                    <a:pt x="2104" y="571"/>
                  </a:cubicBezTo>
                  <a:cubicBezTo>
                    <a:pt x="2414" y="632"/>
                    <a:pt x="2725" y="601"/>
                    <a:pt x="2725" y="601"/>
                  </a:cubicBezTo>
                  <a:cubicBezTo>
                    <a:pt x="2725" y="601"/>
                    <a:pt x="2694" y="1360"/>
                    <a:pt x="2694" y="1967"/>
                  </a:cubicBezTo>
                  <a:close/>
                  <a:moveTo>
                    <a:pt x="1146" y="1035"/>
                  </a:moveTo>
                  <a:cubicBezTo>
                    <a:pt x="885" y="943"/>
                    <a:pt x="885" y="943"/>
                    <a:pt x="885" y="943"/>
                  </a:cubicBezTo>
                  <a:cubicBezTo>
                    <a:pt x="864" y="1001"/>
                    <a:pt x="837" y="1061"/>
                    <a:pt x="805" y="1124"/>
                  </a:cubicBezTo>
                  <a:cubicBezTo>
                    <a:pt x="776" y="1178"/>
                    <a:pt x="739" y="1239"/>
                    <a:pt x="695" y="1307"/>
                  </a:cubicBezTo>
                  <a:cubicBezTo>
                    <a:pt x="651" y="1374"/>
                    <a:pt x="597" y="1443"/>
                    <a:pt x="533" y="1511"/>
                  </a:cubicBezTo>
                  <a:cubicBezTo>
                    <a:pt x="597" y="1562"/>
                    <a:pt x="597" y="1562"/>
                    <a:pt x="597" y="1562"/>
                  </a:cubicBezTo>
                  <a:cubicBezTo>
                    <a:pt x="613" y="1575"/>
                    <a:pt x="628" y="1588"/>
                    <a:pt x="641" y="1598"/>
                  </a:cubicBezTo>
                  <a:cubicBezTo>
                    <a:pt x="654" y="1609"/>
                    <a:pt x="661" y="1614"/>
                    <a:pt x="662" y="1613"/>
                  </a:cubicBezTo>
                  <a:cubicBezTo>
                    <a:pt x="672" y="1604"/>
                    <a:pt x="682" y="1596"/>
                    <a:pt x="691" y="1588"/>
                  </a:cubicBezTo>
                  <a:cubicBezTo>
                    <a:pt x="701" y="1581"/>
                    <a:pt x="710" y="1572"/>
                    <a:pt x="720" y="1564"/>
                  </a:cubicBezTo>
                  <a:cubicBezTo>
                    <a:pt x="720" y="2236"/>
                    <a:pt x="720" y="2236"/>
                    <a:pt x="720" y="2236"/>
                  </a:cubicBezTo>
                  <a:cubicBezTo>
                    <a:pt x="973" y="2236"/>
                    <a:pt x="973" y="2236"/>
                    <a:pt x="973" y="2236"/>
                  </a:cubicBezTo>
                  <a:cubicBezTo>
                    <a:pt x="973" y="1305"/>
                    <a:pt x="973" y="1305"/>
                    <a:pt x="973" y="1305"/>
                  </a:cubicBezTo>
                  <a:cubicBezTo>
                    <a:pt x="1004" y="1266"/>
                    <a:pt x="1031" y="1231"/>
                    <a:pt x="1053" y="1198"/>
                  </a:cubicBezTo>
                  <a:cubicBezTo>
                    <a:pt x="1075" y="1165"/>
                    <a:pt x="1093" y="1137"/>
                    <a:pt x="1106" y="1113"/>
                  </a:cubicBezTo>
                  <a:cubicBezTo>
                    <a:pt x="1123" y="1084"/>
                    <a:pt x="1136" y="1058"/>
                    <a:pt x="1146" y="1035"/>
                  </a:cubicBezTo>
                  <a:close/>
                  <a:moveTo>
                    <a:pt x="2035" y="1848"/>
                  </a:moveTo>
                  <a:cubicBezTo>
                    <a:pt x="1990" y="1811"/>
                    <a:pt x="1953" y="1771"/>
                    <a:pt x="1923" y="1727"/>
                  </a:cubicBezTo>
                  <a:cubicBezTo>
                    <a:pt x="2268" y="1727"/>
                    <a:pt x="2268" y="1727"/>
                    <a:pt x="2268" y="1727"/>
                  </a:cubicBezTo>
                  <a:cubicBezTo>
                    <a:pt x="2268" y="1611"/>
                    <a:pt x="2268" y="1611"/>
                    <a:pt x="2268" y="1611"/>
                  </a:cubicBezTo>
                  <a:cubicBezTo>
                    <a:pt x="1811" y="1611"/>
                    <a:pt x="1811" y="1611"/>
                    <a:pt x="1811" y="1611"/>
                  </a:cubicBezTo>
                  <a:cubicBezTo>
                    <a:pt x="1811" y="1455"/>
                    <a:pt x="1811" y="1455"/>
                    <a:pt x="1811" y="1455"/>
                  </a:cubicBezTo>
                  <a:cubicBezTo>
                    <a:pt x="2011" y="1455"/>
                    <a:pt x="2011" y="1455"/>
                    <a:pt x="2011" y="1455"/>
                  </a:cubicBezTo>
                  <a:cubicBezTo>
                    <a:pt x="2080" y="1455"/>
                    <a:pt x="2125" y="1440"/>
                    <a:pt x="2148" y="1408"/>
                  </a:cubicBezTo>
                  <a:cubicBezTo>
                    <a:pt x="2170" y="1377"/>
                    <a:pt x="2182" y="1334"/>
                    <a:pt x="2182" y="1280"/>
                  </a:cubicBezTo>
                  <a:cubicBezTo>
                    <a:pt x="2182" y="1158"/>
                    <a:pt x="2182" y="1158"/>
                    <a:pt x="2182" y="1158"/>
                  </a:cubicBezTo>
                  <a:cubicBezTo>
                    <a:pt x="2182" y="1111"/>
                    <a:pt x="2173" y="1074"/>
                    <a:pt x="2156" y="1046"/>
                  </a:cubicBezTo>
                  <a:cubicBezTo>
                    <a:pt x="2140" y="1018"/>
                    <a:pt x="2104" y="999"/>
                    <a:pt x="2051" y="989"/>
                  </a:cubicBezTo>
                  <a:cubicBezTo>
                    <a:pt x="1997" y="978"/>
                    <a:pt x="1919" y="977"/>
                    <a:pt x="1818" y="983"/>
                  </a:cubicBezTo>
                  <a:cubicBezTo>
                    <a:pt x="1717" y="990"/>
                    <a:pt x="1582" y="1004"/>
                    <a:pt x="1414" y="1024"/>
                  </a:cubicBezTo>
                  <a:cubicBezTo>
                    <a:pt x="1414" y="993"/>
                    <a:pt x="1414" y="993"/>
                    <a:pt x="1414" y="993"/>
                  </a:cubicBezTo>
                  <a:cubicBezTo>
                    <a:pt x="1163" y="993"/>
                    <a:pt x="1163" y="993"/>
                    <a:pt x="1163" y="993"/>
                  </a:cubicBezTo>
                  <a:cubicBezTo>
                    <a:pt x="1163" y="1479"/>
                    <a:pt x="1163" y="1479"/>
                    <a:pt x="1163" y="1479"/>
                  </a:cubicBezTo>
                  <a:cubicBezTo>
                    <a:pt x="1414" y="1479"/>
                    <a:pt x="1414" y="1479"/>
                    <a:pt x="1414" y="1479"/>
                  </a:cubicBezTo>
                  <a:cubicBezTo>
                    <a:pt x="1414" y="1455"/>
                    <a:pt x="1414" y="1455"/>
                    <a:pt x="1414" y="1455"/>
                  </a:cubicBezTo>
                  <a:cubicBezTo>
                    <a:pt x="1547" y="1455"/>
                    <a:pt x="1547" y="1455"/>
                    <a:pt x="1547" y="1455"/>
                  </a:cubicBezTo>
                  <a:cubicBezTo>
                    <a:pt x="1547" y="1611"/>
                    <a:pt x="1547" y="1611"/>
                    <a:pt x="1547" y="1611"/>
                  </a:cubicBezTo>
                  <a:cubicBezTo>
                    <a:pt x="1076" y="1611"/>
                    <a:pt x="1076" y="1611"/>
                    <a:pt x="1076" y="1611"/>
                  </a:cubicBezTo>
                  <a:cubicBezTo>
                    <a:pt x="1076" y="1727"/>
                    <a:pt x="1076" y="1727"/>
                    <a:pt x="1076" y="1727"/>
                  </a:cubicBezTo>
                  <a:cubicBezTo>
                    <a:pt x="1318" y="1727"/>
                    <a:pt x="1318" y="1727"/>
                    <a:pt x="1318" y="1727"/>
                  </a:cubicBezTo>
                  <a:cubicBezTo>
                    <a:pt x="1313" y="1749"/>
                    <a:pt x="1306" y="1776"/>
                    <a:pt x="1296" y="1808"/>
                  </a:cubicBezTo>
                  <a:cubicBezTo>
                    <a:pt x="1287" y="1840"/>
                    <a:pt x="1273" y="1873"/>
                    <a:pt x="1254" y="1909"/>
                  </a:cubicBezTo>
                  <a:cubicBezTo>
                    <a:pt x="1236" y="1945"/>
                    <a:pt x="1212" y="1981"/>
                    <a:pt x="1183" y="2019"/>
                  </a:cubicBezTo>
                  <a:cubicBezTo>
                    <a:pt x="1154" y="2056"/>
                    <a:pt x="1119" y="2092"/>
                    <a:pt x="1076" y="2126"/>
                  </a:cubicBezTo>
                  <a:cubicBezTo>
                    <a:pt x="1176" y="2220"/>
                    <a:pt x="1176" y="2220"/>
                    <a:pt x="1176" y="2220"/>
                  </a:cubicBezTo>
                  <a:cubicBezTo>
                    <a:pt x="1234" y="2176"/>
                    <a:pt x="1285" y="2134"/>
                    <a:pt x="1327" y="2094"/>
                  </a:cubicBezTo>
                  <a:cubicBezTo>
                    <a:pt x="1370" y="2053"/>
                    <a:pt x="1406" y="2015"/>
                    <a:pt x="1435" y="1978"/>
                  </a:cubicBezTo>
                  <a:cubicBezTo>
                    <a:pt x="1464" y="1941"/>
                    <a:pt x="1488" y="1907"/>
                    <a:pt x="1505" y="1875"/>
                  </a:cubicBezTo>
                  <a:cubicBezTo>
                    <a:pt x="1523" y="1843"/>
                    <a:pt x="1537" y="1814"/>
                    <a:pt x="1547" y="1789"/>
                  </a:cubicBezTo>
                  <a:cubicBezTo>
                    <a:pt x="1547" y="2234"/>
                    <a:pt x="1547" y="2234"/>
                    <a:pt x="1547" y="2234"/>
                  </a:cubicBezTo>
                  <a:cubicBezTo>
                    <a:pt x="1811" y="2234"/>
                    <a:pt x="1811" y="2234"/>
                    <a:pt x="1811" y="2234"/>
                  </a:cubicBezTo>
                  <a:cubicBezTo>
                    <a:pt x="1811" y="1787"/>
                    <a:pt x="1811" y="1787"/>
                    <a:pt x="1811" y="1787"/>
                  </a:cubicBezTo>
                  <a:cubicBezTo>
                    <a:pt x="1823" y="1812"/>
                    <a:pt x="1839" y="1841"/>
                    <a:pt x="1858" y="1874"/>
                  </a:cubicBezTo>
                  <a:cubicBezTo>
                    <a:pt x="1876" y="1906"/>
                    <a:pt x="1900" y="1941"/>
                    <a:pt x="1928" y="1976"/>
                  </a:cubicBezTo>
                  <a:cubicBezTo>
                    <a:pt x="1956" y="2012"/>
                    <a:pt x="1989" y="2049"/>
                    <a:pt x="2027" y="2087"/>
                  </a:cubicBezTo>
                  <a:cubicBezTo>
                    <a:pt x="2065" y="2125"/>
                    <a:pt x="2110" y="2162"/>
                    <a:pt x="2161" y="2200"/>
                  </a:cubicBezTo>
                  <a:cubicBezTo>
                    <a:pt x="2311" y="2026"/>
                    <a:pt x="2311" y="2026"/>
                    <a:pt x="2311" y="2026"/>
                  </a:cubicBezTo>
                  <a:cubicBezTo>
                    <a:pt x="2261" y="2002"/>
                    <a:pt x="2212" y="1974"/>
                    <a:pt x="2163" y="1943"/>
                  </a:cubicBezTo>
                  <a:cubicBezTo>
                    <a:pt x="2122" y="1916"/>
                    <a:pt x="2079" y="1884"/>
                    <a:pt x="2035" y="1848"/>
                  </a:cubicBezTo>
                  <a:close/>
                  <a:moveTo>
                    <a:pt x="1414" y="1343"/>
                  </a:moveTo>
                  <a:cubicBezTo>
                    <a:pt x="1414" y="1129"/>
                    <a:pt x="1414" y="1129"/>
                    <a:pt x="1414" y="1129"/>
                  </a:cubicBezTo>
                  <a:cubicBezTo>
                    <a:pt x="1455" y="1122"/>
                    <a:pt x="1497" y="1116"/>
                    <a:pt x="1541" y="1111"/>
                  </a:cubicBezTo>
                  <a:cubicBezTo>
                    <a:pt x="1578" y="1106"/>
                    <a:pt x="1621" y="1102"/>
                    <a:pt x="1668" y="1097"/>
                  </a:cubicBezTo>
                  <a:cubicBezTo>
                    <a:pt x="1716" y="1093"/>
                    <a:pt x="1763" y="1091"/>
                    <a:pt x="1811" y="1091"/>
                  </a:cubicBezTo>
                  <a:cubicBezTo>
                    <a:pt x="1863" y="1091"/>
                    <a:pt x="1896" y="1100"/>
                    <a:pt x="1910" y="1116"/>
                  </a:cubicBezTo>
                  <a:cubicBezTo>
                    <a:pt x="1924" y="1133"/>
                    <a:pt x="1931" y="1155"/>
                    <a:pt x="1931" y="1182"/>
                  </a:cubicBezTo>
                  <a:cubicBezTo>
                    <a:pt x="1931" y="1254"/>
                    <a:pt x="1931" y="1254"/>
                    <a:pt x="1931" y="1254"/>
                  </a:cubicBezTo>
                  <a:cubicBezTo>
                    <a:pt x="1929" y="1271"/>
                    <a:pt x="1925" y="1286"/>
                    <a:pt x="1918" y="1299"/>
                  </a:cubicBezTo>
                  <a:cubicBezTo>
                    <a:pt x="1910" y="1310"/>
                    <a:pt x="1899" y="1320"/>
                    <a:pt x="1883" y="1329"/>
                  </a:cubicBezTo>
                  <a:cubicBezTo>
                    <a:pt x="1867" y="1338"/>
                    <a:pt x="1843" y="1343"/>
                    <a:pt x="1811" y="1343"/>
                  </a:cubicBezTo>
                  <a:cubicBezTo>
                    <a:pt x="1414" y="1343"/>
                    <a:pt x="1414" y="1343"/>
                    <a:pt x="1414" y="1343"/>
                  </a:cubicBezTo>
                  <a:close/>
                  <a:moveTo>
                    <a:pt x="1414" y="1343"/>
                  </a:moveTo>
                  <a:cubicBezTo>
                    <a:pt x="1414" y="1343"/>
                    <a:pt x="1414" y="1343"/>
                    <a:pt x="1414" y="1343"/>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6" name="组合 43"/>
          <p:cNvGrpSpPr/>
          <p:nvPr/>
        </p:nvGrpSpPr>
        <p:grpSpPr>
          <a:xfrm>
            <a:off x="6968590" y="2318386"/>
            <a:ext cx="609600" cy="609600"/>
            <a:chOff x="5128260" y="2514600"/>
            <a:chExt cx="609600" cy="609600"/>
          </a:xfrm>
          <a:solidFill>
            <a:schemeClr val="accent3"/>
          </a:solidFill>
        </p:grpSpPr>
        <p:sp>
          <p:nvSpPr>
            <p:cNvPr id="46" name="椭圆 45"/>
            <p:cNvSpPr/>
            <p:nvPr/>
          </p:nvSpPr>
          <p:spPr>
            <a:xfrm>
              <a:off x="5128260" y="251460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47" name="Freeform 9"/>
            <p:cNvSpPr>
              <a:spLocks noEditPoints="1"/>
            </p:cNvSpPr>
            <p:nvPr/>
          </p:nvSpPr>
          <p:spPr bwMode="auto">
            <a:xfrm>
              <a:off x="5238147" y="2683944"/>
              <a:ext cx="367316" cy="287855"/>
            </a:xfrm>
            <a:custGeom>
              <a:avLst/>
              <a:gdLst>
                <a:gd name="T0" fmla="*/ 2734 w 2822"/>
                <a:gd name="T1" fmla="*/ 134 h 2210"/>
                <a:gd name="T2" fmla="*/ 2612 w 2822"/>
                <a:gd name="T3" fmla="*/ 209 h 2210"/>
                <a:gd name="T4" fmla="*/ 2583 w 2822"/>
                <a:gd name="T5" fmla="*/ 333 h 2210"/>
                <a:gd name="T6" fmla="*/ 720 w 2822"/>
                <a:gd name="T7" fmla="*/ 333 h 2210"/>
                <a:gd name="T8" fmla="*/ 666 w 2822"/>
                <a:gd name="T9" fmla="*/ 80 h 2210"/>
                <a:gd name="T10" fmla="*/ 567 w 2822"/>
                <a:gd name="T11" fmla="*/ 0 h 2210"/>
                <a:gd name="T12" fmla="*/ 101 w 2822"/>
                <a:gd name="T13" fmla="*/ 0 h 2210"/>
                <a:gd name="T14" fmla="*/ 0 w 2822"/>
                <a:gd name="T15" fmla="*/ 101 h 2210"/>
                <a:gd name="T16" fmla="*/ 101 w 2822"/>
                <a:gd name="T17" fmla="*/ 203 h 2210"/>
                <a:gd name="T18" fmla="*/ 485 w 2822"/>
                <a:gd name="T19" fmla="*/ 203 h 2210"/>
                <a:gd name="T20" fmla="*/ 746 w 2822"/>
                <a:gd name="T21" fmla="*/ 1432 h 2210"/>
                <a:gd name="T22" fmla="*/ 846 w 2822"/>
                <a:gd name="T23" fmla="*/ 1512 h 2210"/>
                <a:gd name="T24" fmla="*/ 2435 w 2822"/>
                <a:gd name="T25" fmla="*/ 1512 h 2210"/>
                <a:gd name="T26" fmla="*/ 2534 w 2822"/>
                <a:gd name="T27" fmla="*/ 1433 h 2210"/>
                <a:gd name="T28" fmla="*/ 2809 w 2822"/>
                <a:gd name="T29" fmla="*/ 255 h 2210"/>
                <a:gd name="T30" fmla="*/ 2734 w 2822"/>
                <a:gd name="T31" fmla="*/ 134 h 2210"/>
                <a:gd name="T32" fmla="*/ 1404 w 2822"/>
                <a:gd name="T33" fmla="*/ 842 h 2210"/>
                <a:gd name="T34" fmla="*/ 1404 w 2822"/>
                <a:gd name="T35" fmla="*/ 536 h 2210"/>
                <a:gd name="T36" fmla="*/ 1895 w 2822"/>
                <a:gd name="T37" fmla="*/ 536 h 2210"/>
                <a:gd name="T38" fmla="*/ 1895 w 2822"/>
                <a:gd name="T39" fmla="*/ 842 h 2210"/>
                <a:gd name="T40" fmla="*/ 1404 w 2822"/>
                <a:gd name="T41" fmla="*/ 842 h 2210"/>
                <a:gd name="T42" fmla="*/ 1895 w 2822"/>
                <a:gd name="T43" fmla="*/ 963 h 2210"/>
                <a:gd name="T44" fmla="*/ 1895 w 2822"/>
                <a:gd name="T45" fmla="*/ 1309 h 2210"/>
                <a:gd name="T46" fmla="*/ 1404 w 2822"/>
                <a:gd name="T47" fmla="*/ 1309 h 2210"/>
                <a:gd name="T48" fmla="*/ 1404 w 2822"/>
                <a:gd name="T49" fmla="*/ 963 h 2210"/>
                <a:gd name="T50" fmla="*/ 1895 w 2822"/>
                <a:gd name="T51" fmla="*/ 963 h 2210"/>
                <a:gd name="T52" fmla="*/ 2016 w 2822"/>
                <a:gd name="T53" fmla="*/ 536 h 2210"/>
                <a:gd name="T54" fmla="*/ 2536 w 2822"/>
                <a:gd name="T55" fmla="*/ 536 h 2210"/>
                <a:gd name="T56" fmla="*/ 2464 w 2822"/>
                <a:gd name="T57" fmla="*/ 842 h 2210"/>
                <a:gd name="T58" fmla="*/ 2016 w 2822"/>
                <a:gd name="T59" fmla="*/ 842 h 2210"/>
                <a:gd name="T60" fmla="*/ 2016 w 2822"/>
                <a:gd name="T61" fmla="*/ 536 h 2210"/>
                <a:gd name="T62" fmla="*/ 1282 w 2822"/>
                <a:gd name="T63" fmla="*/ 536 h 2210"/>
                <a:gd name="T64" fmla="*/ 1282 w 2822"/>
                <a:gd name="T65" fmla="*/ 842 h 2210"/>
                <a:gd name="T66" fmla="*/ 828 w 2822"/>
                <a:gd name="T67" fmla="*/ 842 h 2210"/>
                <a:gd name="T68" fmla="*/ 763 w 2822"/>
                <a:gd name="T69" fmla="*/ 536 h 2210"/>
                <a:gd name="T70" fmla="*/ 1282 w 2822"/>
                <a:gd name="T71" fmla="*/ 536 h 2210"/>
                <a:gd name="T72" fmla="*/ 854 w 2822"/>
                <a:gd name="T73" fmla="*/ 963 h 2210"/>
                <a:gd name="T74" fmla="*/ 1282 w 2822"/>
                <a:gd name="T75" fmla="*/ 963 h 2210"/>
                <a:gd name="T76" fmla="*/ 1282 w 2822"/>
                <a:gd name="T77" fmla="*/ 1309 h 2210"/>
                <a:gd name="T78" fmla="*/ 928 w 2822"/>
                <a:gd name="T79" fmla="*/ 1309 h 2210"/>
                <a:gd name="T80" fmla="*/ 854 w 2822"/>
                <a:gd name="T81" fmla="*/ 963 h 2210"/>
                <a:gd name="T82" fmla="*/ 2355 w 2822"/>
                <a:gd name="T83" fmla="*/ 1309 h 2210"/>
                <a:gd name="T84" fmla="*/ 2016 w 2822"/>
                <a:gd name="T85" fmla="*/ 1309 h 2210"/>
                <a:gd name="T86" fmla="*/ 2016 w 2822"/>
                <a:gd name="T87" fmla="*/ 963 h 2210"/>
                <a:gd name="T88" fmla="*/ 2436 w 2822"/>
                <a:gd name="T89" fmla="*/ 963 h 2210"/>
                <a:gd name="T90" fmla="*/ 2355 w 2822"/>
                <a:gd name="T91" fmla="*/ 1309 h 2210"/>
                <a:gd name="T92" fmla="*/ 1153 w 2822"/>
                <a:gd name="T93" fmla="*/ 1757 h 2210"/>
                <a:gd name="T94" fmla="*/ 927 w 2822"/>
                <a:gd name="T95" fmla="*/ 1984 h 2210"/>
                <a:gd name="T96" fmla="*/ 1153 w 2822"/>
                <a:gd name="T97" fmla="*/ 2210 h 2210"/>
                <a:gd name="T98" fmla="*/ 1379 w 2822"/>
                <a:gd name="T99" fmla="*/ 1984 h 2210"/>
                <a:gd name="T100" fmla="*/ 1153 w 2822"/>
                <a:gd name="T101" fmla="*/ 1757 h 2210"/>
                <a:gd name="T102" fmla="*/ 2126 w 2822"/>
                <a:gd name="T103" fmla="*/ 1757 h 2210"/>
                <a:gd name="T104" fmla="*/ 1900 w 2822"/>
                <a:gd name="T105" fmla="*/ 1984 h 2210"/>
                <a:gd name="T106" fmla="*/ 2126 w 2822"/>
                <a:gd name="T107" fmla="*/ 2210 h 2210"/>
                <a:gd name="T108" fmla="*/ 2353 w 2822"/>
                <a:gd name="T109" fmla="*/ 1984 h 2210"/>
                <a:gd name="T110" fmla="*/ 2126 w 2822"/>
                <a:gd name="T111" fmla="*/ 1757 h 2210"/>
                <a:gd name="T112" fmla="*/ 2126 w 2822"/>
                <a:gd name="T113" fmla="*/ 1757 h 2210"/>
                <a:gd name="T114" fmla="*/ 2126 w 2822"/>
                <a:gd name="T115" fmla="*/ 1757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2" h="2210">
                  <a:moveTo>
                    <a:pt x="2734" y="134"/>
                  </a:moveTo>
                  <a:cubicBezTo>
                    <a:pt x="2679" y="121"/>
                    <a:pt x="2625" y="155"/>
                    <a:pt x="2612" y="209"/>
                  </a:cubicBezTo>
                  <a:cubicBezTo>
                    <a:pt x="2583" y="333"/>
                    <a:pt x="2583" y="333"/>
                    <a:pt x="2583" y="333"/>
                  </a:cubicBezTo>
                  <a:cubicBezTo>
                    <a:pt x="720" y="333"/>
                    <a:pt x="720" y="333"/>
                    <a:pt x="720" y="333"/>
                  </a:cubicBezTo>
                  <a:cubicBezTo>
                    <a:pt x="666" y="80"/>
                    <a:pt x="666" y="80"/>
                    <a:pt x="666" y="80"/>
                  </a:cubicBezTo>
                  <a:cubicBezTo>
                    <a:pt x="656" y="33"/>
                    <a:pt x="615" y="0"/>
                    <a:pt x="567" y="0"/>
                  </a:cubicBezTo>
                  <a:cubicBezTo>
                    <a:pt x="101" y="0"/>
                    <a:pt x="101" y="0"/>
                    <a:pt x="101" y="0"/>
                  </a:cubicBezTo>
                  <a:cubicBezTo>
                    <a:pt x="45" y="0"/>
                    <a:pt x="0" y="45"/>
                    <a:pt x="0" y="101"/>
                  </a:cubicBezTo>
                  <a:cubicBezTo>
                    <a:pt x="0" y="157"/>
                    <a:pt x="45" y="203"/>
                    <a:pt x="101" y="203"/>
                  </a:cubicBezTo>
                  <a:cubicBezTo>
                    <a:pt x="485" y="203"/>
                    <a:pt x="485" y="203"/>
                    <a:pt x="485" y="203"/>
                  </a:cubicBezTo>
                  <a:cubicBezTo>
                    <a:pt x="746" y="1432"/>
                    <a:pt x="746" y="1432"/>
                    <a:pt x="746" y="1432"/>
                  </a:cubicBezTo>
                  <a:cubicBezTo>
                    <a:pt x="756" y="1478"/>
                    <a:pt x="798" y="1512"/>
                    <a:pt x="846" y="1512"/>
                  </a:cubicBezTo>
                  <a:cubicBezTo>
                    <a:pt x="2435" y="1512"/>
                    <a:pt x="2435" y="1512"/>
                    <a:pt x="2435" y="1512"/>
                  </a:cubicBezTo>
                  <a:cubicBezTo>
                    <a:pt x="2482" y="1512"/>
                    <a:pt x="2523" y="1479"/>
                    <a:pt x="2534" y="1433"/>
                  </a:cubicBezTo>
                  <a:cubicBezTo>
                    <a:pt x="2809" y="255"/>
                    <a:pt x="2809" y="255"/>
                    <a:pt x="2809" y="255"/>
                  </a:cubicBezTo>
                  <a:cubicBezTo>
                    <a:pt x="2822" y="201"/>
                    <a:pt x="2788" y="146"/>
                    <a:pt x="2734" y="134"/>
                  </a:cubicBezTo>
                  <a:close/>
                  <a:moveTo>
                    <a:pt x="1404" y="842"/>
                  </a:moveTo>
                  <a:cubicBezTo>
                    <a:pt x="1404" y="536"/>
                    <a:pt x="1404" y="536"/>
                    <a:pt x="1404" y="536"/>
                  </a:cubicBezTo>
                  <a:cubicBezTo>
                    <a:pt x="1895" y="536"/>
                    <a:pt x="1895" y="536"/>
                    <a:pt x="1895" y="536"/>
                  </a:cubicBezTo>
                  <a:cubicBezTo>
                    <a:pt x="1895" y="842"/>
                    <a:pt x="1895" y="842"/>
                    <a:pt x="1895" y="842"/>
                  </a:cubicBezTo>
                  <a:cubicBezTo>
                    <a:pt x="1404" y="842"/>
                    <a:pt x="1404" y="842"/>
                    <a:pt x="1404" y="842"/>
                  </a:cubicBezTo>
                  <a:close/>
                  <a:moveTo>
                    <a:pt x="1895" y="963"/>
                  </a:moveTo>
                  <a:cubicBezTo>
                    <a:pt x="1895" y="1309"/>
                    <a:pt x="1895" y="1309"/>
                    <a:pt x="1895" y="1309"/>
                  </a:cubicBezTo>
                  <a:cubicBezTo>
                    <a:pt x="1404" y="1309"/>
                    <a:pt x="1404" y="1309"/>
                    <a:pt x="1404" y="1309"/>
                  </a:cubicBezTo>
                  <a:cubicBezTo>
                    <a:pt x="1404" y="963"/>
                    <a:pt x="1404" y="963"/>
                    <a:pt x="1404" y="963"/>
                  </a:cubicBezTo>
                  <a:cubicBezTo>
                    <a:pt x="1895" y="963"/>
                    <a:pt x="1895" y="963"/>
                    <a:pt x="1895" y="963"/>
                  </a:cubicBezTo>
                  <a:close/>
                  <a:moveTo>
                    <a:pt x="2016" y="536"/>
                  </a:moveTo>
                  <a:cubicBezTo>
                    <a:pt x="2536" y="536"/>
                    <a:pt x="2536" y="536"/>
                    <a:pt x="2536" y="536"/>
                  </a:cubicBezTo>
                  <a:cubicBezTo>
                    <a:pt x="2464" y="842"/>
                    <a:pt x="2464" y="842"/>
                    <a:pt x="2464" y="842"/>
                  </a:cubicBezTo>
                  <a:cubicBezTo>
                    <a:pt x="2016" y="842"/>
                    <a:pt x="2016" y="842"/>
                    <a:pt x="2016" y="842"/>
                  </a:cubicBezTo>
                  <a:cubicBezTo>
                    <a:pt x="2016" y="536"/>
                    <a:pt x="2016" y="536"/>
                    <a:pt x="2016" y="536"/>
                  </a:cubicBezTo>
                  <a:close/>
                  <a:moveTo>
                    <a:pt x="1282" y="536"/>
                  </a:moveTo>
                  <a:cubicBezTo>
                    <a:pt x="1282" y="842"/>
                    <a:pt x="1282" y="842"/>
                    <a:pt x="1282" y="842"/>
                  </a:cubicBezTo>
                  <a:cubicBezTo>
                    <a:pt x="828" y="842"/>
                    <a:pt x="828" y="842"/>
                    <a:pt x="828" y="842"/>
                  </a:cubicBezTo>
                  <a:cubicBezTo>
                    <a:pt x="763" y="536"/>
                    <a:pt x="763" y="536"/>
                    <a:pt x="763" y="536"/>
                  </a:cubicBezTo>
                  <a:cubicBezTo>
                    <a:pt x="1282" y="536"/>
                    <a:pt x="1282" y="536"/>
                    <a:pt x="1282" y="536"/>
                  </a:cubicBezTo>
                  <a:close/>
                  <a:moveTo>
                    <a:pt x="854" y="963"/>
                  </a:moveTo>
                  <a:cubicBezTo>
                    <a:pt x="1282" y="963"/>
                    <a:pt x="1282" y="963"/>
                    <a:pt x="1282" y="963"/>
                  </a:cubicBezTo>
                  <a:cubicBezTo>
                    <a:pt x="1282" y="1309"/>
                    <a:pt x="1282" y="1309"/>
                    <a:pt x="1282" y="1309"/>
                  </a:cubicBezTo>
                  <a:cubicBezTo>
                    <a:pt x="928" y="1309"/>
                    <a:pt x="928" y="1309"/>
                    <a:pt x="928" y="1309"/>
                  </a:cubicBezTo>
                  <a:cubicBezTo>
                    <a:pt x="854" y="963"/>
                    <a:pt x="854" y="963"/>
                    <a:pt x="854" y="963"/>
                  </a:cubicBezTo>
                  <a:close/>
                  <a:moveTo>
                    <a:pt x="2355" y="1309"/>
                  </a:moveTo>
                  <a:cubicBezTo>
                    <a:pt x="2016" y="1309"/>
                    <a:pt x="2016" y="1309"/>
                    <a:pt x="2016" y="1309"/>
                  </a:cubicBezTo>
                  <a:cubicBezTo>
                    <a:pt x="2016" y="963"/>
                    <a:pt x="2016" y="963"/>
                    <a:pt x="2016" y="963"/>
                  </a:cubicBezTo>
                  <a:cubicBezTo>
                    <a:pt x="2436" y="963"/>
                    <a:pt x="2436" y="963"/>
                    <a:pt x="2436" y="963"/>
                  </a:cubicBezTo>
                  <a:cubicBezTo>
                    <a:pt x="2355" y="1309"/>
                    <a:pt x="2355" y="1309"/>
                    <a:pt x="2355" y="1309"/>
                  </a:cubicBezTo>
                  <a:close/>
                  <a:moveTo>
                    <a:pt x="1153" y="1757"/>
                  </a:moveTo>
                  <a:cubicBezTo>
                    <a:pt x="1028" y="1757"/>
                    <a:pt x="927" y="1859"/>
                    <a:pt x="927" y="1984"/>
                  </a:cubicBezTo>
                  <a:cubicBezTo>
                    <a:pt x="927" y="2109"/>
                    <a:pt x="1028" y="2210"/>
                    <a:pt x="1153" y="2210"/>
                  </a:cubicBezTo>
                  <a:cubicBezTo>
                    <a:pt x="1278" y="2210"/>
                    <a:pt x="1379" y="2109"/>
                    <a:pt x="1379" y="1984"/>
                  </a:cubicBezTo>
                  <a:cubicBezTo>
                    <a:pt x="1379" y="1859"/>
                    <a:pt x="1278" y="1757"/>
                    <a:pt x="1153" y="1757"/>
                  </a:cubicBezTo>
                  <a:close/>
                  <a:moveTo>
                    <a:pt x="2126" y="1757"/>
                  </a:moveTo>
                  <a:cubicBezTo>
                    <a:pt x="2001" y="1757"/>
                    <a:pt x="1900" y="1859"/>
                    <a:pt x="1900" y="1984"/>
                  </a:cubicBezTo>
                  <a:cubicBezTo>
                    <a:pt x="1900" y="2109"/>
                    <a:pt x="2001" y="2210"/>
                    <a:pt x="2126" y="2210"/>
                  </a:cubicBezTo>
                  <a:cubicBezTo>
                    <a:pt x="2251" y="2210"/>
                    <a:pt x="2353" y="2109"/>
                    <a:pt x="2353" y="1984"/>
                  </a:cubicBezTo>
                  <a:cubicBezTo>
                    <a:pt x="2353" y="1859"/>
                    <a:pt x="2251" y="1757"/>
                    <a:pt x="2126" y="1757"/>
                  </a:cubicBezTo>
                  <a:close/>
                  <a:moveTo>
                    <a:pt x="2126" y="1757"/>
                  </a:moveTo>
                  <a:cubicBezTo>
                    <a:pt x="2126" y="1757"/>
                    <a:pt x="2126" y="1757"/>
                    <a:pt x="2126" y="1757"/>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7" name="组合 47"/>
          <p:cNvGrpSpPr/>
          <p:nvPr/>
        </p:nvGrpSpPr>
        <p:grpSpPr>
          <a:xfrm>
            <a:off x="5848985" y="2201546"/>
            <a:ext cx="609600" cy="609600"/>
            <a:chOff x="3383280" y="1615440"/>
            <a:chExt cx="609600" cy="609600"/>
          </a:xfrm>
          <a:solidFill>
            <a:schemeClr val="accent2"/>
          </a:solidFill>
        </p:grpSpPr>
        <p:sp>
          <p:nvSpPr>
            <p:cNvPr id="50" name="椭圆 49"/>
            <p:cNvSpPr/>
            <p:nvPr/>
          </p:nvSpPr>
          <p:spPr>
            <a:xfrm>
              <a:off x="338328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52" name="Freeform 13"/>
            <p:cNvSpPr>
              <a:spLocks noEditPoints="1"/>
            </p:cNvSpPr>
            <p:nvPr/>
          </p:nvSpPr>
          <p:spPr bwMode="auto">
            <a:xfrm>
              <a:off x="3519488" y="1751013"/>
              <a:ext cx="338137" cy="338137"/>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8" name="组合 52"/>
          <p:cNvGrpSpPr/>
          <p:nvPr/>
        </p:nvGrpSpPr>
        <p:grpSpPr>
          <a:xfrm>
            <a:off x="8246862" y="2575401"/>
            <a:ext cx="609600" cy="609600"/>
            <a:chOff x="6865620" y="1615440"/>
            <a:chExt cx="609600" cy="609600"/>
          </a:xfrm>
          <a:solidFill>
            <a:schemeClr val="accent4"/>
          </a:solidFill>
        </p:grpSpPr>
        <p:sp>
          <p:nvSpPr>
            <p:cNvPr id="54" name="椭圆 53"/>
            <p:cNvSpPr/>
            <p:nvPr/>
          </p:nvSpPr>
          <p:spPr>
            <a:xfrm>
              <a:off x="686562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50000"/>
                    <a:lumOff val="50000"/>
                  </a:schemeClr>
                </a:solidFill>
                <a:cs typeface="+mn-ea"/>
                <a:sym typeface="+mn-lt"/>
              </a:endParaRPr>
            </a:p>
          </p:txBody>
        </p:sp>
        <p:sp>
          <p:nvSpPr>
            <p:cNvPr id="55" name="Freeform 17"/>
            <p:cNvSpPr>
              <a:spLocks noEditPoints="1"/>
            </p:cNvSpPr>
            <p:nvPr/>
          </p:nvSpPr>
          <p:spPr bwMode="auto">
            <a:xfrm>
              <a:off x="7026431" y="1780381"/>
              <a:ext cx="279400" cy="27940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grpFill/>
            <a:ln>
              <a:noFill/>
            </a:ln>
          </p:spPr>
          <p:txBody>
            <a:bodyPr vert="horz" wrap="square" lIns="91440" tIns="45720" rIns="91440" bIns="45720" numCol="1" anchor="t" anchorCtr="0" compatLnSpc="1"/>
            <a:lstStyle/>
            <a:p>
              <a:endParaRPr lang="zh-CN" altLang="en-US">
                <a:solidFill>
                  <a:schemeClr val="tx1">
                    <a:lumMod val="50000"/>
                    <a:lumOff val="50000"/>
                  </a:schemeClr>
                </a:solidFill>
                <a:cs typeface="+mn-ea"/>
                <a:sym typeface="+mn-lt"/>
              </a:endParaRPr>
            </a:p>
          </p:txBody>
        </p:sp>
      </p:grpSp>
      <p:grpSp>
        <p:nvGrpSpPr>
          <p:cNvPr id="10" name="组合 59"/>
          <p:cNvGrpSpPr/>
          <p:nvPr/>
        </p:nvGrpSpPr>
        <p:grpSpPr>
          <a:xfrm>
            <a:off x="5649892" y="1844328"/>
            <a:ext cx="2991521" cy="2154649"/>
            <a:chOff x="7575466" y="152688"/>
            <a:chExt cx="2400387" cy="2154646"/>
          </a:xfrm>
        </p:grpSpPr>
        <p:sp>
          <p:nvSpPr>
            <p:cNvPr id="61" name="矩形 60"/>
            <p:cNvSpPr/>
            <p:nvPr/>
          </p:nvSpPr>
          <p:spPr>
            <a:xfrm>
              <a:off x="8528256" y="329763"/>
              <a:ext cx="889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75000"/>
                      <a:lumOff val="25000"/>
                    </a:schemeClr>
                  </a:solidFill>
                  <a:cs typeface="+mn-ea"/>
                  <a:sym typeface="+mn-lt"/>
                </a:rPr>
                <a:t>图片识别文字</a:t>
              </a:r>
              <a:endParaRPr lang="zh-CN" altLang="en-US" sz="1200" dirty="0">
                <a:solidFill>
                  <a:schemeClr val="tx1">
                    <a:lumMod val="75000"/>
                    <a:lumOff val="25000"/>
                  </a:schemeClr>
                </a:solidFill>
                <a:cs typeface="+mn-ea"/>
                <a:sym typeface="+mn-lt"/>
              </a:endParaRPr>
            </a:p>
          </p:txBody>
        </p:sp>
        <p:sp>
          <p:nvSpPr>
            <p:cNvPr id="62" name="文本框 61"/>
            <p:cNvSpPr txBox="1"/>
            <p:nvPr/>
          </p:nvSpPr>
          <p:spPr bwMode="auto">
            <a:xfrm>
              <a:off x="8126153" y="2057714"/>
              <a:ext cx="1849700" cy="24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endParaRPr lang="en-US" altLang="zh-CN" sz="900" dirty="0">
                <a:solidFill>
                  <a:schemeClr val="tx1">
                    <a:lumMod val="50000"/>
                    <a:lumOff val="50000"/>
                  </a:schemeClr>
                </a:solidFill>
                <a:latin typeface="+mn-lt"/>
                <a:ea typeface="+mn-ea"/>
                <a:cs typeface="+mn-ea"/>
                <a:sym typeface="+mn-lt"/>
              </a:endParaRPr>
            </a:p>
          </p:txBody>
        </p:sp>
        <p:sp>
          <p:nvSpPr>
            <p:cNvPr id="63" name="文本框 24"/>
            <p:cNvSpPr txBox="1">
              <a:spLocks noChangeArrowheads="1"/>
            </p:cNvSpPr>
            <p:nvPr/>
          </p:nvSpPr>
          <p:spPr bwMode="auto">
            <a:xfrm>
              <a:off x="7575466" y="152688"/>
              <a:ext cx="1271138" cy="22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zh-CN" altLang="en-US" sz="1200" dirty="0" smtClean="0">
                  <a:latin typeface="+mn-lt"/>
                  <a:ea typeface="+mn-ea"/>
                  <a:cs typeface="+mn-ea"/>
                  <a:sym typeface="+mn-lt"/>
                </a:rPr>
                <a:t>实时语音识别</a:t>
              </a:r>
              <a:endParaRPr lang="en-US" altLang="zh-CN" sz="1200" dirty="0">
                <a:latin typeface="+mn-lt"/>
                <a:ea typeface="+mn-ea"/>
                <a:cs typeface="+mn-ea"/>
                <a:sym typeface="+mn-lt"/>
              </a:endParaRPr>
            </a:p>
          </p:txBody>
        </p:sp>
      </p:grpSp>
      <p:sp>
        <p:nvSpPr>
          <p:cNvPr id="70" name="文本框 69"/>
          <p:cNvSpPr txBox="1"/>
          <p:nvPr/>
        </p:nvSpPr>
        <p:spPr bwMode="auto">
          <a:xfrm>
            <a:off x="480755" y="944295"/>
            <a:ext cx="4320481"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r>
              <a:rPr lang="zh-CN" altLang="en-US" sz="1400" dirty="0">
                <a:solidFill>
                  <a:schemeClr val="tx1">
                    <a:lumMod val="50000"/>
                    <a:lumOff val="50000"/>
                  </a:schemeClr>
                </a:solidFill>
                <a:latin typeface="+mn-lt"/>
                <a:ea typeface="+mn-ea"/>
                <a:cs typeface="+mn-ea"/>
                <a:sym typeface="+mn-lt"/>
              </a:rPr>
              <a:t>我认为目前市场上对于能够实时语音识别与图片识别文字以及图片翻译进行有效以及高效整合的产品还没有出现，备忘学习记录本 </a:t>
            </a:r>
            <a:r>
              <a:rPr lang="en-US" altLang="zh-CN" sz="1400" dirty="0">
                <a:solidFill>
                  <a:schemeClr val="tx1">
                    <a:lumMod val="50000"/>
                    <a:lumOff val="50000"/>
                  </a:schemeClr>
                </a:solidFill>
                <a:latin typeface="+mn-lt"/>
                <a:ea typeface="+mn-ea"/>
                <a:cs typeface="+mn-ea"/>
                <a:sym typeface="+mn-lt"/>
              </a:rPr>
              <a:t>App</a:t>
            </a:r>
            <a:r>
              <a:rPr lang="zh-CN" altLang="en-US" sz="1400" dirty="0">
                <a:solidFill>
                  <a:schemeClr val="tx1">
                    <a:lumMod val="50000"/>
                    <a:lumOff val="50000"/>
                  </a:schemeClr>
                </a:solidFill>
                <a:latin typeface="+mn-lt"/>
                <a:ea typeface="+mn-ea"/>
                <a:cs typeface="+mn-ea"/>
                <a:sym typeface="+mn-lt"/>
              </a:rPr>
              <a:t>就是针对该漏洞对现在已有的拍照类</a:t>
            </a:r>
            <a:r>
              <a:rPr lang="en-US" altLang="zh-CN" sz="1400" dirty="0">
                <a:solidFill>
                  <a:schemeClr val="tx1">
                    <a:lumMod val="50000"/>
                    <a:lumOff val="50000"/>
                  </a:schemeClr>
                </a:solidFill>
                <a:latin typeface="+mn-lt"/>
                <a:ea typeface="+mn-ea"/>
                <a:cs typeface="+mn-ea"/>
                <a:sym typeface="+mn-lt"/>
              </a:rPr>
              <a:t>App</a:t>
            </a:r>
            <a:r>
              <a:rPr lang="zh-CN" altLang="en-US" sz="1400" dirty="0">
                <a:solidFill>
                  <a:schemeClr val="tx1">
                    <a:lumMod val="50000"/>
                    <a:lumOff val="50000"/>
                  </a:schemeClr>
                </a:solidFill>
                <a:latin typeface="+mn-lt"/>
                <a:ea typeface="+mn-ea"/>
                <a:cs typeface="+mn-ea"/>
                <a:sym typeface="+mn-lt"/>
              </a:rPr>
              <a:t>和翻译类</a:t>
            </a:r>
            <a:r>
              <a:rPr lang="en-US" altLang="zh-CN" sz="1400" dirty="0">
                <a:solidFill>
                  <a:schemeClr val="tx1">
                    <a:lumMod val="50000"/>
                    <a:lumOff val="50000"/>
                  </a:schemeClr>
                </a:solidFill>
                <a:latin typeface="+mn-lt"/>
                <a:ea typeface="+mn-ea"/>
                <a:cs typeface="+mn-ea"/>
                <a:sym typeface="+mn-lt"/>
              </a:rPr>
              <a:t>App</a:t>
            </a:r>
            <a:r>
              <a:rPr lang="zh-CN" altLang="en-US" sz="1400" dirty="0">
                <a:solidFill>
                  <a:schemeClr val="tx1">
                    <a:lumMod val="50000"/>
                    <a:lumOff val="50000"/>
                  </a:schemeClr>
                </a:solidFill>
                <a:latin typeface="+mn-lt"/>
                <a:ea typeface="+mn-ea"/>
                <a:cs typeface="+mn-ea"/>
                <a:sym typeface="+mn-lt"/>
              </a:rPr>
              <a:t>进行整合并加值和优化</a:t>
            </a:r>
            <a:r>
              <a:rPr lang="zh-CN" altLang="en-US" sz="1400" dirty="0" smtClean="0">
                <a:solidFill>
                  <a:schemeClr val="tx1">
                    <a:lumMod val="50000"/>
                    <a:lumOff val="50000"/>
                  </a:schemeClr>
                </a:solidFill>
                <a:latin typeface="+mn-lt"/>
                <a:ea typeface="+mn-ea"/>
                <a:cs typeface="+mn-ea"/>
                <a:sym typeface="+mn-lt"/>
              </a:rPr>
              <a:t>。</a:t>
            </a:r>
            <a:endParaRPr lang="en-US" altLang="zh-CN" sz="1400" dirty="0" smtClean="0">
              <a:solidFill>
                <a:schemeClr val="tx1">
                  <a:lumMod val="50000"/>
                  <a:lumOff val="50000"/>
                </a:schemeClr>
              </a:solidFill>
              <a:latin typeface="+mn-lt"/>
              <a:ea typeface="+mn-ea"/>
              <a:cs typeface="+mn-ea"/>
              <a:sym typeface="+mn-lt"/>
            </a:endParaRPr>
          </a:p>
          <a:p>
            <a:pPr algn="l" fontAlgn="base">
              <a:lnSpc>
                <a:spcPct val="125000"/>
              </a:lnSpc>
              <a:spcBef>
                <a:spcPct val="0"/>
              </a:spcBef>
              <a:spcAft>
                <a:spcPct val="0"/>
              </a:spcAft>
            </a:pPr>
            <a:endParaRPr lang="en-US" altLang="zh-CN" sz="1400" dirty="0">
              <a:solidFill>
                <a:schemeClr val="tx1">
                  <a:lumMod val="50000"/>
                  <a:lumOff val="50000"/>
                </a:schemeClr>
              </a:solidFill>
              <a:latin typeface="+mn-lt"/>
              <a:ea typeface="+mn-ea"/>
              <a:cs typeface="+mn-ea"/>
              <a:sym typeface="+mn-lt"/>
            </a:endParaRPr>
          </a:p>
          <a:p>
            <a:pPr algn="l" fontAlgn="base">
              <a:lnSpc>
                <a:spcPct val="125000"/>
              </a:lnSpc>
              <a:spcBef>
                <a:spcPct val="0"/>
              </a:spcBef>
              <a:spcAft>
                <a:spcPct val="0"/>
              </a:spcAft>
            </a:pPr>
            <a:r>
              <a:rPr lang="zh-CN" altLang="en-US" sz="1400" dirty="0">
                <a:solidFill>
                  <a:schemeClr val="tx1">
                    <a:lumMod val="50000"/>
                    <a:lumOff val="50000"/>
                  </a:schemeClr>
                </a:solidFill>
                <a:cs typeface="+mn-ea"/>
                <a:sym typeface="+mn-lt"/>
              </a:rPr>
              <a:t>其中，该</a:t>
            </a:r>
            <a:r>
              <a:rPr lang="en-US" altLang="zh-CN" sz="1400" dirty="0">
                <a:solidFill>
                  <a:schemeClr val="tx1">
                    <a:lumMod val="50000"/>
                    <a:lumOff val="50000"/>
                  </a:schemeClr>
                </a:solidFill>
                <a:cs typeface="+mn-ea"/>
                <a:sym typeface="+mn-lt"/>
              </a:rPr>
              <a:t>App</a:t>
            </a:r>
            <a:r>
              <a:rPr lang="zh-CN" altLang="en-US" sz="1400" dirty="0">
                <a:solidFill>
                  <a:schemeClr val="tx1">
                    <a:lumMod val="50000"/>
                    <a:lumOff val="50000"/>
                  </a:schemeClr>
                </a:solidFill>
                <a:cs typeface="+mn-ea"/>
                <a:sym typeface="+mn-lt"/>
              </a:rPr>
              <a:t>使用到的人工智能技术有实时语音识别</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技术、图片识别文字</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技术与图片翻译</a:t>
            </a:r>
            <a:r>
              <a:rPr lang="en-US" altLang="zh-CN" sz="1400" dirty="0" err="1">
                <a:solidFill>
                  <a:schemeClr val="tx1">
                    <a:lumMod val="50000"/>
                    <a:lumOff val="50000"/>
                  </a:schemeClr>
                </a:solidFill>
                <a:cs typeface="+mn-ea"/>
                <a:sym typeface="+mn-lt"/>
              </a:rPr>
              <a:t>api</a:t>
            </a:r>
            <a:r>
              <a:rPr lang="zh-CN" altLang="en-US" sz="1400" dirty="0">
                <a:solidFill>
                  <a:schemeClr val="tx1">
                    <a:lumMod val="50000"/>
                    <a:lumOff val="50000"/>
                  </a:schemeClr>
                </a:solidFill>
                <a:cs typeface="+mn-ea"/>
                <a:sym typeface="+mn-lt"/>
              </a:rPr>
              <a:t>技术，这些技术的综合运用能更好更有效的解决学生在开会或者学习做笔记时遇到的困难。</a:t>
            </a:r>
          </a:p>
          <a:p>
            <a:pPr algn="l" fontAlgn="base">
              <a:lnSpc>
                <a:spcPct val="125000"/>
              </a:lnSpc>
              <a:spcBef>
                <a:spcPct val="0"/>
              </a:spcBef>
              <a:spcAft>
                <a:spcPct val="0"/>
              </a:spcAft>
            </a:pPr>
            <a:endParaRPr lang="zh-CN" altLang="en-US" sz="1400" dirty="0">
              <a:solidFill>
                <a:schemeClr val="tx1">
                  <a:lumMod val="50000"/>
                  <a:lumOff val="50000"/>
                </a:schemeClr>
              </a:solidFill>
              <a:latin typeface="+mn-lt"/>
              <a:ea typeface="+mn-ea"/>
              <a:cs typeface="+mn-ea"/>
              <a:sym typeface="+mn-lt"/>
            </a:endParaRPr>
          </a:p>
        </p:txBody>
      </p:sp>
      <p:sp>
        <p:nvSpPr>
          <p:cNvPr id="73" name="椭圆 72"/>
          <p:cNvSpPr/>
          <p:nvPr/>
        </p:nvSpPr>
        <p:spPr>
          <a:xfrm>
            <a:off x="3347864" y="3874167"/>
            <a:ext cx="407670" cy="40767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4" name="椭圆 73"/>
          <p:cNvSpPr/>
          <p:nvPr/>
        </p:nvSpPr>
        <p:spPr>
          <a:xfrm>
            <a:off x="3851920" y="569820"/>
            <a:ext cx="179070" cy="1790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5" name="椭圆 74"/>
          <p:cNvSpPr/>
          <p:nvPr/>
        </p:nvSpPr>
        <p:spPr>
          <a:xfrm>
            <a:off x="7729166" y="3599280"/>
            <a:ext cx="335280" cy="335280"/>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6" name="椭圆 75"/>
          <p:cNvSpPr/>
          <p:nvPr/>
        </p:nvSpPr>
        <p:spPr>
          <a:xfrm>
            <a:off x="6441980" y="2954755"/>
            <a:ext cx="293370" cy="29337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7" name="椭圆 76"/>
          <p:cNvSpPr/>
          <p:nvPr/>
        </p:nvSpPr>
        <p:spPr>
          <a:xfrm>
            <a:off x="5897880" y="2623186"/>
            <a:ext cx="179070" cy="179070"/>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78" name="椭圆 77"/>
          <p:cNvSpPr/>
          <p:nvPr/>
        </p:nvSpPr>
        <p:spPr>
          <a:xfrm>
            <a:off x="4572000" y="2446020"/>
            <a:ext cx="229236" cy="229236"/>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3" tIns="45711" rIns="91423" bIns="45711" rtlCol="0" anchor="ctr">
            <a:noAutofit/>
          </a:bodyPr>
          <a:lstStyle/>
          <a:p>
            <a:pPr algn="ctr"/>
            <a:endParaRPr lang="zh-CN" altLang="en-US">
              <a:solidFill>
                <a:schemeClr val="tx1">
                  <a:lumMod val="50000"/>
                  <a:lumOff val="50000"/>
                </a:schemeClr>
              </a:solidFill>
              <a:cs typeface="+mn-ea"/>
              <a:sym typeface="+mn-lt"/>
            </a:endParaRPr>
          </a:p>
        </p:txBody>
      </p:sp>
      <p:sp>
        <p:nvSpPr>
          <p:cNvPr id="44" name="文本框 37"/>
          <p:cNvSpPr txBox="1"/>
          <p:nvPr/>
        </p:nvSpPr>
        <p:spPr>
          <a:xfrm>
            <a:off x="6238228" y="208733"/>
            <a:ext cx="2474222" cy="374375"/>
          </a:xfrm>
          <a:prstGeom prst="rect">
            <a:avLst/>
          </a:prstGeom>
          <a:noFill/>
        </p:spPr>
        <p:txBody>
          <a:bodyPr wrap="none" lIns="96434" tIns="48217" rIns="96434" bIns="48217" rtlCol="0">
            <a:spAutoFit/>
          </a:bodyPr>
          <a:lstStyle/>
          <a:p>
            <a:r>
              <a:rPr lang="en-US" altLang="zh-CN" b="1" dirty="0">
                <a:solidFill>
                  <a:srgbClr val="2D89C1"/>
                </a:solidFill>
                <a:cs typeface="+mn-ea"/>
                <a:sym typeface="+mn-lt"/>
              </a:rPr>
              <a:t>MVP</a:t>
            </a:r>
            <a:r>
              <a:rPr lang="zh-CN" altLang="en-US" b="1" dirty="0">
                <a:solidFill>
                  <a:srgbClr val="2D89C1"/>
                </a:solidFill>
                <a:cs typeface="+mn-ea"/>
                <a:sym typeface="+mn-lt"/>
              </a:rPr>
              <a:t>加</a:t>
            </a:r>
            <a:r>
              <a:rPr lang="en-US" altLang="zh-CN" b="1" dirty="0">
                <a:solidFill>
                  <a:srgbClr val="2D89C1"/>
                </a:solidFill>
                <a:cs typeface="+mn-ea"/>
                <a:sym typeface="+mn-lt"/>
              </a:rPr>
              <a:t>/</a:t>
            </a:r>
            <a:r>
              <a:rPr lang="zh-CN" altLang="en-US" b="1" dirty="0">
                <a:solidFill>
                  <a:srgbClr val="2D89C1"/>
                </a:solidFill>
                <a:cs typeface="+mn-ea"/>
                <a:sym typeface="+mn-lt"/>
              </a:rPr>
              <a:t>价值主张宣言</a:t>
            </a:r>
            <a:endParaRPr lang="zh-CN" altLang="en-US" b="1" dirty="0">
              <a:solidFill>
                <a:srgbClr val="2D89C1"/>
              </a:solidFill>
              <a:cs typeface="+mn-ea"/>
              <a:sym typeface="+mn-lt"/>
            </a:endParaRPr>
          </a:p>
        </p:txBody>
      </p:sp>
      <p:sp>
        <p:nvSpPr>
          <p:cNvPr id="45" name="矩形 44"/>
          <p:cNvSpPr/>
          <p:nvPr/>
        </p:nvSpPr>
        <p:spPr>
          <a:xfrm>
            <a:off x="8147263" y="229840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75000"/>
                    <a:lumOff val="25000"/>
                  </a:schemeClr>
                </a:solidFill>
                <a:cs typeface="+mn-ea"/>
                <a:sym typeface="+mn-lt"/>
              </a:rPr>
              <a:t>图片翻译</a:t>
            </a:r>
            <a:endParaRPr lang="zh-CN" altLang="en-US" sz="1200" dirty="0">
              <a:solidFill>
                <a:schemeClr val="tx1">
                  <a:lumMod val="75000"/>
                  <a:lumOff val="25000"/>
                </a:schemeClr>
              </a:solidFill>
              <a:cs typeface="+mn-ea"/>
              <a:sym typeface="+mn-lt"/>
            </a:endParaRPr>
          </a:p>
        </p:txBody>
      </p:sp>
      <p:pic>
        <p:nvPicPr>
          <p:cNvPr id="13" name="音频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68"/>
    </mc:Choice>
    <mc:Fallback>
      <p:transition spd="slow" advTm="25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79912" y="2296645"/>
            <a:ext cx="2819320" cy="492443"/>
          </a:xfrm>
          <a:prstGeom prst="rect">
            <a:avLst/>
          </a:prstGeom>
        </p:spPr>
        <p:txBody>
          <a:bodyPr wrap="square" lIns="0" tIns="0" rIns="0" bIns="0">
            <a:spAutoFit/>
          </a:bodyPr>
          <a:lstStyle/>
          <a:p>
            <a:r>
              <a:rPr lang="zh-CN" altLang="en-US" sz="3200" b="1" dirty="0">
                <a:solidFill>
                  <a:srgbClr val="2D89C1"/>
                </a:solidFill>
                <a:cs typeface="+mn-ea"/>
                <a:sym typeface="+mn-lt"/>
              </a:rPr>
              <a:t>问题情境</a:t>
            </a:r>
            <a:endParaRPr lang="zh-CN" altLang="en-US" sz="3200" b="1" dirty="0">
              <a:solidFill>
                <a:srgbClr val="2D89C1"/>
              </a:solidFill>
              <a:cs typeface="+mn-ea"/>
              <a:sym typeface="+mn-lt"/>
            </a:endParaRPr>
          </a:p>
        </p:txBody>
      </p:sp>
      <p:sp>
        <p:nvSpPr>
          <p:cNvPr id="2" name="矩形 1"/>
          <p:cNvSpPr/>
          <p:nvPr/>
        </p:nvSpPr>
        <p:spPr>
          <a:xfrm>
            <a:off x="2483768" y="2110819"/>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02</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29"/>
    </mc:Choice>
    <mc:Fallback>
      <p:transition spd="slow" advTm="6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490116" y="4445324"/>
            <a:ext cx="45719" cy="698176"/>
          </a:xfrm>
          <a:prstGeom prst="rect">
            <a:avLst/>
          </a:prstGeom>
          <a:solidFill>
            <a:srgbClr val="00A69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1" name="矩形 50"/>
          <p:cNvSpPr/>
          <p:nvPr/>
        </p:nvSpPr>
        <p:spPr>
          <a:xfrm>
            <a:off x="3718605" y="4631282"/>
            <a:ext cx="45719" cy="512218"/>
          </a:xfrm>
          <a:prstGeom prst="rect">
            <a:avLst/>
          </a:prstGeom>
          <a:solidFill>
            <a:srgbClr val="00A69C"/>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3" name="矩形 52"/>
          <p:cNvSpPr/>
          <p:nvPr/>
        </p:nvSpPr>
        <p:spPr>
          <a:xfrm>
            <a:off x="6715311" y="4719146"/>
            <a:ext cx="45719"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55" name="组合 54"/>
          <p:cNvGrpSpPr/>
          <p:nvPr/>
        </p:nvGrpSpPr>
        <p:grpSpPr>
          <a:xfrm>
            <a:off x="1134976" y="3685668"/>
            <a:ext cx="756000" cy="756000"/>
            <a:chOff x="846870" y="2425452"/>
            <a:chExt cx="916818" cy="916818"/>
          </a:xfrm>
        </p:grpSpPr>
        <p:sp>
          <p:nvSpPr>
            <p:cNvPr id="107" name="椭圆 106"/>
            <p:cNvSpPr/>
            <p:nvPr/>
          </p:nvSpPr>
          <p:spPr>
            <a:xfrm>
              <a:off x="846870" y="2425452"/>
              <a:ext cx="916818" cy="91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8" name="KSO_Shape"/>
            <p:cNvSpPr/>
            <p:nvPr/>
          </p:nvSpPr>
          <p:spPr bwMode="auto">
            <a:xfrm>
              <a:off x="1137004" y="2645736"/>
              <a:ext cx="336550" cy="476250"/>
            </a:xfrm>
            <a:custGeom>
              <a:avLst/>
              <a:gdLst>
                <a:gd name="T0" fmla="*/ 86224 w 881063"/>
                <a:gd name="T1" fmla="*/ 1689435 h 1247776"/>
                <a:gd name="T2" fmla="*/ 87955 w 881063"/>
                <a:gd name="T3" fmla="*/ 1725075 h 1247776"/>
                <a:gd name="T4" fmla="*/ 933227 w 881063"/>
                <a:gd name="T5" fmla="*/ 1733725 h 1247776"/>
                <a:gd name="T6" fmla="*/ 946386 w 881063"/>
                <a:gd name="T7" fmla="*/ 1720922 h 1247776"/>
                <a:gd name="T8" fmla="*/ 944655 w 881063"/>
                <a:gd name="T9" fmla="*/ 1685284 h 1247776"/>
                <a:gd name="T10" fmla="*/ 99382 w 881063"/>
                <a:gd name="T11" fmla="*/ 1676980 h 1247776"/>
                <a:gd name="T12" fmla="*/ 87955 w 881063"/>
                <a:gd name="T13" fmla="*/ 1572831 h 1247776"/>
                <a:gd name="T14" fmla="*/ 86224 w 881063"/>
                <a:gd name="T15" fmla="*/ 1608124 h 1247776"/>
                <a:gd name="T16" fmla="*/ 99382 w 881063"/>
                <a:gd name="T17" fmla="*/ 1620580 h 1247776"/>
                <a:gd name="T18" fmla="*/ 944655 w 881063"/>
                <a:gd name="T19" fmla="*/ 1612622 h 1247776"/>
                <a:gd name="T20" fmla="*/ 946386 w 881063"/>
                <a:gd name="T21" fmla="*/ 1576637 h 1247776"/>
                <a:gd name="T22" fmla="*/ 933227 w 881063"/>
                <a:gd name="T23" fmla="*/ 1564527 h 1247776"/>
                <a:gd name="T24" fmla="*/ 85877 w 881063"/>
                <a:gd name="T25" fmla="*/ 1452074 h 1247776"/>
                <a:gd name="T26" fmla="*/ 84493 w 881063"/>
                <a:gd name="T27" fmla="*/ 1488058 h 1247776"/>
                <a:gd name="T28" fmla="*/ 540891 w 881063"/>
                <a:gd name="T29" fmla="*/ 1500168 h 1247776"/>
                <a:gd name="T30" fmla="*/ 548856 w 881063"/>
                <a:gd name="T31" fmla="*/ 1482868 h 1247776"/>
                <a:gd name="T32" fmla="*/ 545739 w 881063"/>
                <a:gd name="T33" fmla="*/ 1448613 h 1247776"/>
                <a:gd name="T34" fmla="*/ 97997 w 881063"/>
                <a:gd name="T35" fmla="*/ 1328202 h 1247776"/>
                <a:gd name="T36" fmla="*/ 84493 w 881063"/>
                <a:gd name="T37" fmla="*/ 1345503 h 1247776"/>
                <a:gd name="T38" fmla="*/ 90378 w 881063"/>
                <a:gd name="T39" fmla="*/ 1379758 h 1247776"/>
                <a:gd name="T40" fmla="*/ 934613 w 881063"/>
                <a:gd name="T41" fmla="*/ 1384602 h 1247776"/>
                <a:gd name="T42" fmla="*/ 948117 w 881063"/>
                <a:gd name="T43" fmla="*/ 1367301 h 1247776"/>
                <a:gd name="T44" fmla="*/ 942230 w 881063"/>
                <a:gd name="T45" fmla="*/ 1333046 h 1247776"/>
                <a:gd name="T46" fmla="*/ 97997 w 881063"/>
                <a:gd name="T47" fmla="*/ 1328202 h 1247776"/>
                <a:gd name="T48" fmla="*/ 87955 w 881063"/>
                <a:gd name="T49" fmla="*/ 1224052 h 1247776"/>
                <a:gd name="T50" fmla="*/ 86224 w 881063"/>
                <a:gd name="T51" fmla="*/ 1259692 h 1247776"/>
                <a:gd name="T52" fmla="*/ 99382 w 881063"/>
                <a:gd name="T53" fmla="*/ 1272149 h 1247776"/>
                <a:gd name="T54" fmla="*/ 944655 w 881063"/>
                <a:gd name="T55" fmla="*/ 1263843 h 1247776"/>
                <a:gd name="T56" fmla="*/ 946386 w 881063"/>
                <a:gd name="T57" fmla="*/ 1227859 h 1247776"/>
                <a:gd name="T58" fmla="*/ 933227 w 881063"/>
                <a:gd name="T59" fmla="*/ 1215402 h 1247776"/>
                <a:gd name="T60" fmla="*/ 87955 w 881063"/>
                <a:gd name="T61" fmla="*/ 1111254 h 1247776"/>
                <a:gd name="T62" fmla="*/ 86224 w 881063"/>
                <a:gd name="T63" fmla="*/ 1146892 h 1247776"/>
                <a:gd name="T64" fmla="*/ 99382 w 881063"/>
                <a:gd name="T65" fmla="*/ 1159349 h 1247776"/>
                <a:gd name="T66" fmla="*/ 944655 w 881063"/>
                <a:gd name="T67" fmla="*/ 1151045 h 1247776"/>
                <a:gd name="T68" fmla="*/ 946386 w 881063"/>
                <a:gd name="T69" fmla="*/ 1115405 h 1247776"/>
                <a:gd name="T70" fmla="*/ 933227 w 881063"/>
                <a:gd name="T71" fmla="*/ 1102949 h 1247776"/>
                <a:gd name="T72" fmla="*/ 90378 w 881063"/>
                <a:gd name="T73" fmla="*/ 1006066 h 1247776"/>
                <a:gd name="T74" fmla="*/ 84493 w 881063"/>
                <a:gd name="T75" fmla="*/ 1040668 h 1247776"/>
                <a:gd name="T76" fmla="*/ 97997 w 881063"/>
                <a:gd name="T77" fmla="*/ 1057622 h 1247776"/>
                <a:gd name="T78" fmla="*/ 942230 w 881063"/>
                <a:gd name="T79" fmla="*/ 1053124 h 1247776"/>
                <a:gd name="T80" fmla="*/ 948117 w 881063"/>
                <a:gd name="T81" fmla="*/ 1018523 h 1247776"/>
                <a:gd name="T82" fmla="*/ 934613 w 881063"/>
                <a:gd name="T83" fmla="*/ 1001569 h 1247776"/>
                <a:gd name="T84" fmla="*/ 94881 w 881063"/>
                <a:gd name="T85" fmla="*/ 889807 h 1247776"/>
                <a:gd name="T86" fmla="*/ 83454 w 881063"/>
                <a:gd name="T87" fmla="*/ 916796 h 1247776"/>
                <a:gd name="T88" fmla="*/ 94881 w 881063"/>
                <a:gd name="T89" fmla="*/ 943786 h 1247776"/>
                <a:gd name="T90" fmla="*/ 937729 w 881063"/>
                <a:gd name="T91" fmla="*/ 943786 h 1247776"/>
                <a:gd name="T92" fmla="*/ 949503 w 881063"/>
                <a:gd name="T93" fmla="*/ 916796 h 1247776"/>
                <a:gd name="T94" fmla="*/ 937729 w 881063"/>
                <a:gd name="T95" fmla="*/ 889807 h 1247776"/>
                <a:gd name="T96" fmla="*/ 96266 w 881063"/>
                <a:gd name="T97" fmla="*/ 776662 h 1247776"/>
                <a:gd name="T98" fmla="*/ 83454 w 881063"/>
                <a:gd name="T99" fmla="*/ 798460 h 1247776"/>
                <a:gd name="T100" fmla="*/ 93149 w 881063"/>
                <a:gd name="T101" fmla="*/ 829947 h 1247776"/>
                <a:gd name="T102" fmla="*/ 936344 w 881063"/>
                <a:gd name="T103" fmla="*/ 831677 h 1247776"/>
                <a:gd name="T104" fmla="*/ 949156 w 881063"/>
                <a:gd name="T105" fmla="*/ 809879 h 1247776"/>
                <a:gd name="T106" fmla="*/ 939460 w 881063"/>
                <a:gd name="T107" fmla="*/ 778047 h 1247776"/>
                <a:gd name="T108" fmla="*/ 86916 w 881063"/>
                <a:gd name="T109" fmla="*/ 659711 h 1247776"/>
                <a:gd name="T110" fmla="*/ 84493 w 881063"/>
                <a:gd name="T111" fmla="*/ 707461 h 1247776"/>
                <a:gd name="T112" fmla="*/ 321002 w 881063"/>
                <a:gd name="T113" fmla="*/ 715764 h 1247776"/>
                <a:gd name="T114" fmla="*/ 324466 w 881063"/>
                <a:gd name="T115" fmla="*/ 676665 h 1247776"/>
                <a:gd name="T116" fmla="*/ 87608 w 881063"/>
                <a:gd name="T117" fmla="*/ 659364 h 1247776"/>
                <a:gd name="T118" fmla="*/ 753161 w 881063"/>
                <a:gd name="T119" fmla="*/ 378059 h 1247776"/>
                <a:gd name="T120" fmla="*/ 1061055 w 881063"/>
                <a:gd name="T121" fmla="*/ 50864 h 1247776"/>
                <a:gd name="T122" fmla="*/ 1091854 w 881063"/>
                <a:gd name="T123" fmla="*/ 0 h 1247776"/>
                <a:gd name="T124" fmla="*/ 308050 w 881063"/>
                <a:gd name="T125" fmla="*/ 0 h 12477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1063" h="1247776">
                  <a:moveTo>
                    <a:pt x="64137" y="1098423"/>
                  </a:moveTo>
                  <a:lnTo>
                    <a:pt x="63004" y="1098649"/>
                  </a:lnTo>
                  <a:lnTo>
                    <a:pt x="62098" y="1099102"/>
                  </a:lnTo>
                  <a:lnTo>
                    <a:pt x="60964" y="1100009"/>
                  </a:lnTo>
                  <a:lnTo>
                    <a:pt x="59151" y="1101369"/>
                  </a:lnTo>
                  <a:lnTo>
                    <a:pt x="57565" y="1103862"/>
                  </a:lnTo>
                  <a:lnTo>
                    <a:pt x="56432" y="1106581"/>
                  </a:lnTo>
                  <a:lnTo>
                    <a:pt x="55299" y="1109754"/>
                  </a:lnTo>
                  <a:lnTo>
                    <a:pt x="54619" y="1113154"/>
                  </a:lnTo>
                  <a:lnTo>
                    <a:pt x="54619" y="1116780"/>
                  </a:lnTo>
                  <a:lnTo>
                    <a:pt x="54619" y="1120633"/>
                  </a:lnTo>
                  <a:lnTo>
                    <a:pt x="55299" y="1124032"/>
                  </a:lnTo>
                  <a:lnTo>
                    <a:pt x="56432" y="1127205"/>
                  </a:lnTo>
                  <a:lnTo>
                    <a:pt x="57565" y="1129925"/>
                  </a:lnTo>
                  <a:lnTo>
                    <a:pt x="59151" y="1132191"/>
                  </a:lnTo>
                  <a:lnTo>
                    <a:pt x="60964" y="1134005"/>
                  </a:lnTo>
                  <a:lnTo>
                    <a:pt x="62098" y="1134458"/>
                  </a:lnTo>
                  <a:lnTo>
                    <a:pt x="63004" y="1134911"/>
                  </a:lnTo>
                  <a:lnTo>
                    <a:pt x="64137" y="1135138"/>
                  </a:lnTo>
                  <a:lnTo>
                    <a:pt x="65044" y="1135591"/>
                  </a:lnTo>
                  <a:lnTo>
                    <a:pt x="610780" y="1135591"/>
                  </a:lnTo>
                  <a:lnTo>
                    <a:pt x="611687" y="1135138"/>
                  </a:lnTo>
                  <a:lnTo>
                    <a:pt x="612820" y="1134911"/>
                  </a:lnTo>
                  <a:lnTo>
                    <a:pt x="613726" y="1134458"/>
                  </a:lnTo>
                  <a:lnTo>
                    <a:pt x="614859" y="1134005"/>
                  </a:lnTo>
                  <a:lnTo>
                    <a:pt x="616672" y="1132191"/>
                  </a:lnTo>
                  <a:lnTo>
                    <a:pt x="618259" y="1129925"/>
                  </a:lnTo>
                  <a:lnTo>
                    <a:pt x="619392" y="1127205"/>
                  </a:lnTo>
                  <a:lnTo>
                    <a:pt x="620525" y="1124032"/>
                  </a:lnTo>
                  <a:lnTo>
                    <a:pt x="621205" y="1120633"/>
                  </a:lnTo>
                  <a:lnTo>
                    <a:pt x="621432" y="1116780"/>
                  </a:lnTo>
                  <a:lnTo>
                    <a:pt x="621205" y="1113154"/>
                  </a:lnTo>
                  <a:lnTo>
                    <a:pt x="620525" y="1109754"/>
                  </a:lnTo>
                  <a:lnTo>
                    <a:pt x="619392" y="1106581"/>
                  </a:lnTo>
                  <a:lnTo>
                    <a:pt x="618259" y="1103862"/>
                  </a:lnTo>
                  <a:lnTo>
                    <a:pt x="616672" y="1101369"/>
                  </a:lnTo>
                  <a:lnTo>
                    <a:pt x="614859" y="1100009"/>
                  </a:lnTo>
                  <a:lnTo>
                    <a:pt x="613726" y="1099102"/>
                  </a:lnTo>
                  <a:lnTo>
                    <a:pt x="612820" y="1098649"/>
                  </a:lnTo>
                  <a:lnTo>
                    <a:pt x="611687" y="1098423"/>
                  </a:lnTo>
                  <a:lnTo>
                    <a:pt x="610780" y="1098423"/>
                  </a:lnTo>
                  <a:lnTo>
                    <a:pt x="65044" y="1098423"/>
                  </a:lnTo>
                  <a:lnTo>
                    <a:pt x="64137" y="1098423"/>
                  </a:lnTo>
                  <a:close/>
                  <a:moveTo>
                    <a:pt x="64137" y="1024766"/>
                  </a:moveTo>
                  <a:lnTo>
                    <a:pt x="63004" y="1024992"/>
                  </a:lnTo>
                  <a:lnTo>
                    <a:pt x="62098" y="1025446"/>
                  </a:lnTo>
                  <a:lnTo>
                    <a:pt x="60964" y="1026125"/>
                  </a:lnTo>
                  <a:lnTo>
                    <a:pt x="59151" y="1027712"/>
                  </a:lnTo>
                  <a:lnTo>
                    <a:pt x="57565" y="1030205"/>
                  </a:lnTo>
                  <a:lnTo>
                    <a:pt x="56432" y="1032698"/>
                  </a:lnTo>
                  <a:lnTo>
                    <a:pt x="55299" y="1035644"/>
                  </a:lnTo>
                  <a:lnTo>
                    <a:pt x="54619" y="1039270"/>
                  </a:lnTo>
                  <a:lnTo>
                    <a:pt x="54619" y="1043123"/>
                  </a:lnTo>
                  <a:lnTo>
                    <a:pt x="54619" y="1046749"/>
                  </a:lnTo>
                  <a:lnTo>
                    <a:pt x="55299" y="1050376"/>
                  </a:lnTo>
                  <a:lnTo>
                    <a:pt x="56432" y="1053322"/>
                  </a:lnTo>
                  <a:lnTo>
                    <a:pt x="57565" y="1056268"/>
                  </a:lnTo>
                  <a:lnTo>
                    <a:pt x="59151" y="1058535"/>
                  </a:lnTo>
                  <a:lnTo>
                    <a:pt x="60964" y="1060121"/>
                  </a:lnTo>
                  <a:lnTo>
                    <a:pt x="62098" y="1060801"/>
                  </a:lnTo>
                  <a:lnTo>
                    <a:pt x="63004" y="1061028"/>
                  </a:lnTo>
                  <a:lnTo>
                    <a:pt x="64137" y="1061481"/>
                  </a:lnTo>
                  <a:lnTo>
                    <a:pt x="65044" y="1061481"/>
                  </a:lnTo>
                  <a:lnTo>
                    <a:pt x="610780" y="1061481"/>
                  </a:lnTo>
                  <a:lnTo>
                    <a:pt x="611687" y="1061481"/>
                  </a:lnTo>
                  <a:lnTo>
                    <a:pt x="612820" y="1061028"/>
                  </a:lnTo>
                  <a:lnTo>
                    <a:pt x="613726" y="1060801"/>
                  </a:lnTo>
                  <a:lnTo>
                    <a:pt x="614859" y="1060121"/>
                  </a:lnTo>
                  <a:lnTo>
                    <a:pt x="616672" y="1058535"/>
                  </a:lnTo>
                  <a:lnTo>
                    <a:pt x="618259" y="1056268"/>
                  </a:lnTo>
                  <a:lnTo>
                    <a:pt x="619392" y="1053322"/>
                  </a:lnTo>
                  <a:lnTo>
                    <a:pt x="620525" y="1050376"/>
                  </a:lnTo>
                  <a:lnTo>
                    <a:pt x="621205" y="1046749"/>
                  </a:lnTo>
                  <a:lnTo>
                    <a:pt x="621432" y="1043123"/>
                  </a:lnTo>
                  <a:lnTo>
                    <a:pt x="621205" y="1039270"/>
                  </a:lnTo>
                  <a:lnTo>
                    <a:pt x="620525" y="1035644"/>
                  </a:lnTo>
                  <a:lnTo>
                    <a:pt x="619392" y="1032698"/>
                  </a:lnTo>
                  <a:lnTo>
                    <a:pt x="618259" y="1030205"/>
                  </a:lnTo>
                  <a:lnTo>
                    <a:pt x="616672" y="1027712"/>
                  </a:lnTo>
                  <a:lnTo>
                    <a:pt x="614859" y="1026125"/>
                  </a:lnTo>
                  <a:lnTo>
                    <a:pt x="613726" y="1025446"/>
                  </a:lnTo>
                  <a:lnTo>
                    <a:pt x="612820" y="1024992"/>
                  </a:lnTo>
                  <a:lnTo>
                    <a:pt x="611687" y="1024766"/>
                  </a:lnTo>
                  <a:lnTo>
                    <a:pt x="610780" y="1024766"/>
                  </a:lnTo>
                  <a:lnTo>
                    <a:pt x="65044" y="1024766"/>
                  </a:lnTo>
                  <a:lnTo>
                    <a:pt x="64137" y="1024766"/>
                  </a:lnTo>
                  <a:close/>
                  <a:moveTo>
                    <a:pt x="59831" y="945669"/>
                  </a:moveTo>
                  <a:lnTo>
                    <a:pt x="59151" y="946349"/>
                  </a:lnTo>
                  <a:lnTo>
                    <a:pt x="58018" y="947256"/>
                  </a:lnTo>
                  <a:lnTo>
                    <a:pt x="57112" y="948842"/>
                  </a:lnTo>
                  <a:lnTo>
                    <a:pt x="56205" y="951109"/>
                  </a:lnTo>
                  <a:lnTo>
                    <a:pt x="55299" y="953828"/>
                  </a:lnTo>
                  <a:lnTo>
                    <a:pt x="54845" y="957001"/>
                  </a:lnTo>
                  <a:lnTo>
                    <a:pt x="54619" y="960627"/>
                  </a:lnTo>
                  <a:lnTo>
                    <a:pt x="54619" y="964254"/>
                  </a:lnTo>
                  <a:lnTo>
                    <a:pt x="54619" y="967880"/>
                  </a:lnTo>
                  <a:lnTo>
                    <a:pt x="54845" y="971279"/>
                  </a:lnTo>
                  <a:lnTo>
                    <a:pt x="55299" y="974679"/>
                  </a:lnTo>
                  <a:lnTo>
                    <a:pt x="56205" y="977172"/>
                  </a:lnTo>
                  <a:lnTo>
                    <a:pt x="57112" y="979438"/>
                  </a:lnTo>
                  <a:lnTo>
                    <a:pt x="58018" y="981251"/>
                  </a:lnTo>
                  <a:lnTo>
                    <a:pt x="59151" y="982385"/>
                  </a:lnTo>
                  <a:lnTo>
                    <a:pt x="59831" y="982611"/>
                  </a:lnTo>
                  <a:lnTo>
                    <a:pt x="60285" y="982611"/>
                  </a:lnTo>
                  <a:lnTo>
                    <a:pt x="354003" y="982611"/>
                  </a:lnTo>
                  <a:lnTo>
                    <a:pt x="354456" y="982611"/>
                  </a:lnTo>
                  <a:lnTo>
                    <a:pt x="355136" y="982385"/>
                  </a:lnTo>
                  <a:lnTo>
                    <a:pt x="356270" y="981251"/>
                  </a:lnTo>
                  <a:lnTo>
                    <a:pt x="357176" y="979438"/>
                  </a:lnTo>
                  <a:lnTo>
                    <a:pt x="358083" y="977172"/>
                  </a:lnTo>
                  <a:lnTo>
                    <a:pt x="358536" y="974679"/>
                  </a:lnTo>
                  <a:lnTo>
                    <a:pt x="359216" y="971279"/>
                  </a:lnTo>
                  <a:lnTo>
                    <a:pt x="359669" y="967880"/>
                  </a:lnTo>
                  <a:lnTo>
                    <a:pt x="359669" y="964254"/>
                  </a:lnTo>
                  <a:lnTo>
                    <a:pt x="359669" y="960627"/>
                  </a:lnTo>
                  <a:lnTo>
                    <a:pt x="359216" y="957001"/>
                  </a:lnTo>
                  <a:lnTo>
                    <a:pt x="358536" y="953828"/>
                  </a:lnTo>
                  <a:lnTo>
                    <a:pt x="358083" y="951109"/>
                  </a:lnTo>
                  <a:lnTo>
                    <a:pt x="357176" y="948842"/>
                  </a:lnTo>
                  <a:lnTo>
                    <a:pt x="356270" y="947256"/>
                  </a:lnTo>
                  <a:lnTo>
                    <a:pt x="355136" y="946349"/>
                  </a:lnTo>
                  <a:lnTo>
                    <a:pt x="354456" y="945669"/>
                  </a:lnTo>
                  <a:lnTo>
                    <a:pt x="354003" y="945669"/>
                  </a:lnTo>
                  <a:lnTo>
                    <a:pt x="60285" y="945669"/>
                  </a:lnTo>
                  <a:lnTo>
                    <a:pt x="59831" y="945669"/>
                  </a:lnTo>
                  <a:close/>
                  <a:moveTo>
                    <a:pt x="64137" y="869973"/>
                  </a:moveTo>
                  <a:lnTo>
                    <a:pt x="63004" y="870426"/>
                  </a:lnTo>
                  <a:lnTo>
                    <a:pt x="62098" y="870879"/>
                  </a:lnTo>
                  <a:lnTo>
                    <a:pt x="60964" y="871559"/>
                  </a:lnTo>
                  <a:lnTo>
                    <a:pt x="59151" y="873146"/>
                  </a:lnTo>
                  <a:lnTo>
                    <a:pt x="57565" y="875412"/>
                  </a:lnTo>
                  <a:lnTo>
                    <a:pt x="56432" y="878132"/>
                  </a:lnTo>
                  <a:lnTo>
                    <a:pt x="55299" y="881305"/>
                  </a:lnTo>
                  <a:lnTo>
                    <a:pt x="54619" y="884931"/>
                  </a:lnTo>
                  <a:lnTo>
                    <a:pt x="54619" y="888330"/>
                  </a:lnTo>
                  <a:lnTo>
                    <a:pt x="54619" y="892183"/>
                  </a:lnTo>
                  <a:lnTo>
                    <a:pt x="55299" y="895583"/>
                  </a:lnTo>
                  <a:lnTo>
                    <a:pt x="56432" y="898982"/>
                  </a:lnTo>
                  <a:lnTo>
                    <a:pt x="57565" y="901475"/>
                  </a:lnTo>
                  <a:lnTo>
                    <a:pt x="59151" y="903742"/>
                  </a:lnTo>
                  <a:lnTo>
                    <a:pt x="60964" y="905555"/>
                  </a:lnTo>
                  <a:lnTo>
                    <a:pt x="62098" y="906008"/>
                  </a:lnTo>
                  <a:lnTo>
                    <a:pt x="63004" y="906688"/>
                  </a:lnTo>
                  <a:lnTo>
                    <a:pt x="64137" y="906915"/>
                  </a:lnTo>
                  <a:lnTo>
                    <a:pt x="65044" y="906915"/>
                  </a:lnTo>
                  <a:lnTo>
                    <a:pt x="610780" y="906915"/>
                  </a:lnTo>
                  <a:lnTo>
                    <a:pt x="611687" y="906915"/>
                  </a:lnTo>
                  <a:lnTo>
                    <a:pt x="612820" y="906688"/>
                  </a:lnTo>
                  <a:lnTo>
                    <a:pt x="613726" y="906008"/>
                  </a:lnTo>
                  <a:lnTo>
                    <a:pt x="614859" y="905555"/>
                  </a:lnTo>
                  <a:lnTo>
                    <a:pt x="616672" y="903742"/>
                  </a:lnTo>
                  <a:lnTo>
                    <a:pt x="618259" y="901475"/>
                  </a:lnTo>
                  <a:lnTo>
                    <a:pt x="619392" y="898982"/>
                  </a:lnTo>
                  <a:lnTo>
                    <a:pt x="620525" y="895583"/>
                  </a:lnTo>
                  <a:lnTo>
                    <a:pt x="621205" y="892183"/>
                  </a:lnTo>
                  <a:lnTo>
                    <a:pt x="621432" y="888330"/>
                  </a:lnTo>
                  <a:lnTo>
                    <a:pt x="621205" y="884931"/>
                  </a:lnTo>
                  <a:lnTo>
                    <a:pt x="620525" y="881305"/>
                  </a:lnTo>
                  <a:lnTo>
                    <a:pt x="619392" y="878132"/>
                  </a:lnTo>
                  <a:lnTo>
                    <a:pt x="618259" y="875412"/>
                  </a:lnTo>
                  <a:lnTo>
                    <a:pt x="616672" y="873146"/>
                  </a:lnTo>
                  <a:lnTo>
                    <a:pt x="614859" y="871559"/>
                  </a:lnTo>
                  <a:lnTo>
                    <a:pt x="613726" y="870879"/>
                  </a:lnTo>
                  <a:lnTo>
                    <a:pt x="612820" y="870426"/>
                  </a:lnTo>
                  <a:lnTo>
                    <a:pt x="611687" y="869973"/>
                  </a:lnTo>
                  <a:lnTo>
                    <a:pt x="610780" y="869973"/>
                  </a:lnTo>
                  <a:lnTo>
                    <a:pt x="65044" y="869973"/>
                  </a:lnTo>
                  <a:lnTo>
                    <a:pt x="64137" y="869973"/>
                  </a:lnTo>
                  <a:close/>
                  <a:moveTo>
                    <a:pt x="65044" y="796089"/>
                  </a:moveTo>
                  <a:lnTo>
                    <a:pt x="64137" y="796316"/>
                  </a:lnTo>
                  <a:lnTo>
                    <a:pt x="63004" y="796543"/>
                  </a:lnTo>
                  <a:lnTo>
                    <a:pt x="62098" y="797222"/>
                  </a:lnTo>
                  <a:lnTo>
                    <a:pt x="60964" y="797676"/>
                  </a:lnTo>
                  <a:lnTo>
                    <a:pt x="59151" y="799489"/>
                  </a:lnTo>
                  <a:lnTo>
                    <a:pt x="57565" y="801755"/>
                  </a:lnTo>
                  <a:lnTo>
                    <a:pt x="56432" y="804248"/>
                  </a:lnTo>
                  <a:lnTo>
                    <a:pt x="55299" y="807648"/>
                  </a:lnTo>
                  <a:lnTo>
                    <a:pt x="54619" y="811047"/>
                  </a:lnTo>
                  <a:lnTo>
                    <a:pt x="54619" y="814674"/>
                  </a:lnTo>
                  <a:lnTo>
                    <a:pt x="54619" y="818300"/>
                  </a:lnTo>
                  <a:lnTo>
                    <a:pt x="55299" y="821926"/>
                  </a:lnTo>
                  <a:lnTo>
                    <a:pt x="56432" y="825099"/>
                  </a:lnTo>
                  <a:lnTo>
                    <a:pt x="57565" y="827818"/>
                  </a:lnTo>
                  <a:lnTo>
                    <a:pt x="59151" y="829858"/>
                  </a:lnTo>
                  <a:lnTo>
                    <a:pt x="60964" y="831671"/>
                  </a:lnTo>
                  <a:lnTo>
                    <a:pt x="62098" y="832125"/>
                  </a:lnTo>
                  <a:lnTo>
                    <a:pt x="63004" y="832578"/>
                  </a:lnTo>
                  <a:lnTo>
                    <a:pt x="64137" y="833031"/>
                  </a:lnTo>
                  <a:lnTo>
                    <a:pt x="65044" y="833258"/>
                  </a:lnTo>
                  <a:lnTo>
                    <a:pt x="610780" y="833258"/>
                  </a:lnTo>
                  <a:lnTo>
                    <a:pt x="611687" y="833031"/>
                  </a:lnTo>
                  <a:lnTo>
                    <a:pt x="612820" y="832578"/>
                  </a:lnTo>
                  <a:lnTo>
                    <a:pt x="613726" y="832125"/>
                  </a:lnTo>
                  <a:lnTo>
                    <a:pt x="614859" y="831671"/>
                  </a:lnTo>
                  <a:lnTo>
                    <a:pt x="616672" y="829858"/>
                  </a:lnTo>
                  <a:lnTo>
                    <a:pt x="618259" y="827818"/>
                  </a:lnTo>
                  <a:lnTo>
                    <a:pt x="619392" y="825099"/>
                  </a:lnTo>
                  <a:lnTo>
                    <a:pt x="620525" y="821926"/>
                  </a:lnTo>
                  <a:lnTo>
                    <a:pt x="621205" y="818300"/>
                  </a:lnTo>
                  <a:lnTo>
                    <a:pt x="621432" y="814674"/>
                  </a:lnTo>
                  <a:lnTo>
                    <a:pt x="621205" y="811047"/>
                  </a:lnTo>
                  <a:lnTo>
                    <a:pt x="620525" y="807648"/>
                  </a:lnTo>
                  <a:lnTo>
                    <a:pt x="619392" y="804248"/>
                  </a:lnTo>
                  <a:lnTo>
                    <a:pt x="618259" y="801755"/>
                  </a:lnTo>
                  <a:lnTo>
                    <a:pt x="616672" y="799489"/>
                  </a:lnTo>
                  <a:lnTo>
                    <a:pt x="614859" y="797676"/>
                  </a:lnTo>
                  <a:lnTo>
                    <a:pt x="613726" y="797222"/>
                  </a:lnTo>
                  <a:lnTo>
                    <a:pt x="612820" y="796543"/>
                  </a:lnTo>
                  <a:lnTo>
                    <a:pt x="611687" y="796316"/>
                  </a:lnTo>
                  <a:lnTo>
                    <a:pt x="610780" y="796089"/>
                  </a:lnTo>
                  <a:lnTo>
                    <a:pt x="65044" y="796089"/>
                  </a:lnTo>
                  <a:close/>
                  <a:moveTo>
                    <a:pt x="64137" y="722432"/>
                  </a:moveTo>
                  <a:lnTo>
                    <a:pt x="63004" y="722659"/>
                  </a:lnTo>
                  <a:lnTo>
                    <a:pt x="62098" y="723339"/>
                  </a:lnTo>
                  <a:lnTo>
                    <a:pt x="60964" y="724019"/>
                  </a:lnTo>
                  <a:lnTo>
                    <a:pt x="59151" y="725605"/>
                  </a:lnTo>
                  <a:lnTo>
                    <a:pt x="57565" y="727872"/>
                  </a:lnTo>
                  <a:lnTo>
                    <a:pt x="56432" y="730591"/>
                  </a:lnTo>
                  <a:lnTo>
                    <a:pt x="55299" y="733764"/>
                  </a:lnTo>
                  <a:lnTo>
                    <a:pt x="54619" y="736937"/>
                  </a:lnTo>
                  <a:lnTo>
                    <a:pt x="54619" y="740790"/>
                  </a:lnTo>
                  <a:lnTo>
                    <a:pt x="54619" y="744416"/>
                  </a:lnTo>
                  <a:lnTo>
                    <a:pt x="55299" y="748042"/>
                  </a:lnTo>
                  <a:lnTo>
                    <a:pt x="56432" y="751215"/>
                  </a:lnTo>
                  <a:lnTo>
                    <a:pt x="57565" y="753935"/>
                  </a:lnTo>
                  <a:lnTo>
                    <a:pt x="59151" y="756201"/>
                  </a:lnTo>
                  <a:lnTo>
                    <a:pt x="60964" y="757788"/>
                  </a:lnTo>
                  <a:lnTo>
                    <a:pt x="62098" y="758468"/>
                  </a:lnTo>
                  <a:lnTo>
                    <a:pt x="63004" y="758921"/>
                  </a:lnTo>
                  <a:lnTo>
                    <a:pt x="64137" y="759374"/>
                  </a:lnTo>
                  <a:lnTo>
                    <a:pt x="65044" y="759374"/>
                  </a:lnTo>
                  <a:lnTo>
                    <a:pt x="610780" y="759374"/>
                  </a:lnTo>
                  <a:lnTo>
                    <a:pt x="611687" y="759374"/>
                  </a:lnTo>
                  <a:lnTo>
                    <a:pt x="612820" y="758921"/>
                  </a:lnTo>
                  <a:lnTo>
                    <a:pt x="613726" y="758468"/>
                  </a:lnTo>
                  <a:lnTo>
                    <a:pt x="614859" y="757788"/>
                  </a:lnTo>
                  <a:lnTo>
                    <a:pt x="616672" y="756201"/>
                  </a:lnTo>
                  <a:lnTo>
                    <a:pt x="618259" y="753935"/>
                  </a:lnTo>
                  <a:lnTo>
                    <a:pt x="619392" y="751215"/>
                  </a:lnTo>
                  <a:lnTo>
                    <a:pt x="620525" y="748042"/>
                  </a:lnTo>
                  <a:lnTo>
                    <a:pt x="621205" y="744416"/>
                  </a:lnTo>
                  <a:lnTo>
                    <a:pt x="621432" y="740790"/>
                  </a:lnTo>
                  <a:lnTo>
                    <a:pt x="621205" y="736937"/>
                  </a:lnTo>
                  <a:lnTo>
                    <a:pt x="620525" y="733764"/>
                  </a:lnTo>
                  <a:lnTo>
                    <a:pt x="619392" y="730591"/>
                  </a:lnTo>
                  <a:lnTo>
                    <a:pt x="618259" y="727872"/>
                  </a:lnTo>
                  <a:lnTo>
                    <a:pt x="616672" y="725605"/>
                  </a:lnTo>
                  <a:lnTo>
                    <a:pt x="614859" y="724019"/>
                  </a:lnTo>
                  <a:lnTo>
                    <a:pt x="613726" y="723339"/>
                  </a:lnTo>
                  <a:lnTo>
                    <a:pt x="612820" y="722659"/>
                  </a:lnTo>
                  <a:lnTo>
                    <a:pt x="611687" y="722432"/>
                  </a:lnTo>
                  <a:lnTo>
                    <a:pt x="610780" y="722432"/>
                  </a:lnTo>
                  <a:lnTo>
                    <a:pt x="65044" y="722432"/>
                  </a:lnTo>
                  <a:lnTo>
                    <a:pt x="64137" y="722432"/>
                  </a:lnTo>
                  <a:close/>
                  <a:moveTo>
                    <a:pt x="64137" y="656028"/>
                  </a:moveTo>
                  <a:lnTo>
                    <a:pt x="63004" y="656254"/>
                  </a:lnTo>
                  <a:lnTo>
                    <a:pt x="62098" y="656708"/>
                  </a:lnTo>
                  <a:lnTo>
                    <a:pt x="60964" y="657614"/>
                  </a:lnTo>
                  <a:lnTo>
                    <a:pt x="59151" y="658974"/>
                  </a:lnTo>
                  <a:lnTo>
                    <a:pt x="57565" y="661240"/>
                  </a:lnTo>
                  <a:lnTo>
                    <a:pt x="56432" y="664187"/>
                  </a:lnTo>
                  <a:lnTo>
                    <a:pt x="55299" y="667133"/>
                  </a:lnTo>
                  <a:lnTo>
                    <a:pt x="54619" y="670533"/>
                  </a:lnTo>
                  <a:lnTo>
                    <a:pt x="54619" y="674385"/>
                  </a:lnTo>
                  <a:lnTo>
                    <a:pt x="54619" y="678012"/>
                  </a:lnTo>
                  <a:lnTo>
                    <a:pt x="55299" y="681638"/>
                  </a:lnTo>
                  <a:lnTo>
                    <a:pt x="56432" y="684584"/>
                  </a:lnTo>
                  <a:lnTo>
                    <a:pt x="57565" y="687530"/>
                  </a:lnTo>
                  <a:lnTo>
                    <a:pt x="59151" y="689797"/>
                  </a:lnTo>
                  <a:lnTo>
                    <a:pt x="60964" y="691157"/>
                  </a:lnTo>
                  <a:lnTo>
                    <a:pt x="62098" y="692063"/>
                  </a:lnTo>
                  <a:lnTo>
                    <a:pt x="63004" y="692516"/>
                  </a:lnTo>
                  <a:lnTo>
                    <a:pt x="64137" y="692743"/>
                  </a:lnTo>
                  <a:lnTo>
                    <a:pt x="65044" y="692743"/>
                  </a:lnTo>
                  <a:lnTo>
                    <a:pt x="610780" y="692743"/>
                  </a:lnTo>
                  <a:lnTo>
                    <a:pt x="611687" y="692743"/>
                  </a:lnTo>
                  <a:lnTo>
                    <a:pt x="612820" y="692516"/>
                  </a:lnTo>
                  <a:lnTo>
                    <a:pt x="613726" y="692063"/>
                  </a:lnTo>
                  <a:lnTo>
                    <a:pt x="614859" y="691157"/>
                  </a:lnTo>
                  <a:lnTo>
                    <a:pt x="616672" y="689797"/>
                  </a:lnTo>
                  <a:lnTo>
                    <a:pt x="618259" y="687530"/>
                  </a:lnTo>
                  <a:lnTo>
                    <a:pt x="619392" y="684584"/>
                  </a:lnTo>
                  <a:lnTo>
                    <a:pt x="620525" y="681638"/>
                  </a:lnTo>
                  <a:lnTo>
                    <a:pt x="621205" y="678012"/>
                  </a:lnTo>
                  <a:lnTo>
                    <a:pt x="621432" y="674385"/>
                  </a:lnTo>
                  <a:lnTo>
                    <a:pt x="621205" y="670533"/>
                  </a:lnTo>
                  <a:lnTo>
                    <a:pt x="620525" y="667133"/>
                  </a:lnTo>
                  <a:lnTo>
                    <a:pt x="619392" y="664187"/>
                  </a:lnTo>
                  <a:lnTo>
                    <a:pt x="618259" y="661240"/>
                  </a:lnTo>
                  <a:lnTo>
                    <a:pt x="616672" y="658974"/>
                  </a:lnTo>
                  <a:lnTo>
                    <a:pt x="614859" y="657614"/>
                  </a:lnTo>
                  <a:lnTo>
                    <a:pt x="613726" y="656708"/>
                  </a:lnTo>
                  <a:lnTo>
                    <a:pt x="612820" y="656254"/>
                  </a:lnTo>
                  <a:lnTo>
                    <a:pt x="611687" y="656028"/>
                  </a:lnTo>
                  <a:lnTo>
                    <a:pt x="610780" y="656028"/>
                  </a:lnTo>
                  <a:lnTo>
                    <a:pt x="65044" y="656028"/>
                  </a:lnTo>
                  <a:lnTo>
                    <a:pt x="64137" y="656028"/>
                  </a:lnTo>
                  <a:close/>
                  <a:moveTo>
                    <a:pt x="65044" y="582144"/>
                  </a:moveTo>
                  <a:lnTo>
                    <a:pt x="64137" y="582371"/>
                  </a:lnTo>
                  <a:lnTo>
                    <a:pt x="63004" y="582598"/>
                  </a:lnTo>
                  <a:lnTo>
                    <a:pt x="62098" y="582824"/>
                  </a:lnTo>
                  <a:lnTo>
                    <a:pt x="60964" y="583504"/>
                  </a:lnTo>
                  <a:lnTo>
                    <a:pt x="59151" y="585091"/>
                  </a:lnTo>
                  <a:lnTo>
                    <a:pt x="57565" y="587357"/>
                  </a:lnTo>
                  <a:lnTo>
                    <a:pt x="56432" y="590303"/>
                  </a:lnTo>
                  <a:lnTo>
                    <a:pt x="55299" y="593249"/>
                  </a:lnTo>
                  <a:lnTo>
                    <a:pt x="54619" y="596876"/>
                  </a:lnTo>
                  <a:lnTo>
                    <a:pt x="54619" y="600502"/>
                  </a:lnTo>
                  <a:lnTo>
                    <a:pt x="54619" y="604355"/>
                  </a:lnTo>
                  <a:lnTo>
                    <a:pt x="55299" y="607528"/>
                  </a:lnTo>
                  <a:lnTo>
                    <a:pt x="56432" y="610927"/>
                  </a:lnTo>
                  <a:lnTo>
                    <a:pt x="57565" y="613420"/>
                  </a:lnTo>
                  <a:lnTo>
                    <a:pt x="59151" y="615913"/>
                  </a:lnTo>
                  <a:lnTo>
                    <a:pt x="60964" y="617500"/>
                  </a:lnTo>
                  <a:lnTo>
                    <a:pt x="62098" y="618180"/>
                  </a:lnTo>
                  <a:lnTo>
                    <a:pt x="63004" y="618633"/>
                  </a:lnTo>
                  <a:lnTo>
                    <a:pt x="64137" y="618859"/>
                  </a:lnTo>
                  <a:lnTo>
                    <a:pt x="65044" y="619086"/>
                  </a:lnTo>
                  <a:lnTo>
                    <a:pt x="610780" y="619086"/>
                  </a:lnTo>
                  <a:lnTo>
                    <a:pt x="611687" y="618859"/>
                  </a:lnTo>
                  <a:lnTo>
                    <a:pt x="612820" y="618633"/>
                  </a:lnTo>
                  <a:lnTo>
                    <a:pt x="613726" y="618180"/>
                  </a:lnTo>
                  <a:lnTo>
                    <a:pt x="614859" y="617500"/>
                  </a:lnTo>
                  <a:lnTo>
                    <a:pt x="616672" y="615913"/>
                  </a:lnTo>
                  <a:lnTo>
                    <a:pt x="618259" y="613420"/>
                  </a:lnTo>
                  <a:lnTo>
                    <a:pt x="619392" y="610927"/>
                  </a:lnTo>
                  <a:lnTo>
                    <a:pt x="620525" y="607528"/>
                  </a:lnTo>
                  <a:lnTo>
                    <a:pt x="621205" y="604355"/>
                  </a:lnTo>
                  <a:lnTo>
                    <a:pt x="621432" y="600502"/>
                  </a:lnTo>
                  <a:lnTo>
                    <a:pt x="621205" y="596876"/>
                  </a:lnTo>
                  <a:lnTo>
                    <a:pt x="620525" y="593249"/>
                  </a:lnTo>
                  <a:lnTo>
                    <a:pt x="619392" y="590303"/>
                  </a:lnTo>
                  <a:lnTo>
                    <a:pt x="618259" y="587357"/>
                  </a:lnTo>
                  <a:lnTo>
                    <a:pt x="616672" y="585091"/>
                  </a:lnTo>
                  <a:lnTo>
                    <a:pt x="614859" y="583504"/>
                  </a:lnTo>
                  <a:lnTo>
                    <a:pt x="613726" y="582824"/>
                  </a:lnTo>
                  <a:lnTo>
                    <a:pt x="612820" y="582598"/>
                  </a:lnTo>
                  <a:lnTo>
                    <a:pt x="611687" y="582371"/>
                  </a:lnTo>
                  <a:lnTo>
                    <a:pt x="610780" y="582144"/>
                  </a:lnTo>
                  <a:lnTo>
                    <a:pt x="65044" y="582144"/>
                  </a:lnTo>
                  <a:close/>
                  <a:moveTo>
                    <a:pt x="65044" y="508034"/>
                  </a:moveTo>
                  <a:lnTo>
                    <a:pt x="64137" y="508487"/>
                  </a:lnTo>
                  <a:lnTo>
                    <a:pt x="63004" y="508714"/>
                  </a:lnTo>
                  <a:lnTo>
                    <a:pt x="62098" y="509167"/>
                  </a:lnTo>
                  <a:lnTo>
                    <a:pt x="60964" y="509621"/>
                  </a:lnTo>
                  <a:lnTo>
                    <a:pt x="59151" y="511434"/>
                  </a:lnTo>
                  <a:lnTo>
                    <a:pt x="57565" y="513700"/>
                  </a:lnTo>
                  <a:lnTo>
                    <a:pt x="56432" y="516420"/>
                  </a:lnTo>
                  <a:lnTo>
                    <a:pt x="55299" y="519593"/>
                  </a:lnTo>
                  <a:lnTo>
                    <a:pt x="54619" y="522992"/>
                  </a:lnTo>
                  <a:lnTo>
                    <a:pt x="54619" y="526845"/>
                  </a:lnTo>
                  <a:lnTo>
                    <a:pt x="54619" y="530471"/>
                  </a:lnTo>
                  <a:lnTo>
                    <a:pt x="55299" y="533871"/>
                  </a:lnTo>
                  <a:lnTo>
                    <a:pt x="56432" y="537044"/>
                  </a:lnTo>
                  <a:lnTo>
                    <a:pt x="57565" y="539763"/>
                  </a:lnTo>
                  <a:lnTo>
                    <a:pt x="59151" y="542256"/>
                  </a:lnTo>
                  <a:lnTo>
                    <a:pt x="60964" y="543616"/>
                  </a:lnTo>
                  <a:lnTo>
                    <a:pt x="62098" y="544523"/>
                  </a:lnTo>
                  <a:lnTo>
                    <a:pt x="63004" y="544749"/>
                  </a:lnTo>
                  <a:lnTo>
                    <a:pt x="64137" y="545203"/>
                  </a:lnTo>
                  <a:lnTo>
                    <a:pt x="65044" y="545203"/>
                  </a:lnTo>
                  <a:lnTo>
                    <a:pt x="610780" y="545203"/>
                  </a:lnTo>
                  <a:lnTo>
                    <a:pt x="611687" y="545203"/>
                  </a:lnTo>
                  <a:lnTo>
                    <a:pt x="612820" y="544749"/>
                  </a:lnTo>
                  <a:lnTo>
                    <a:pt x="613726" y="544523"/>
                  </a:lnTo>
                  <a:lnTo>
                    <a:pt x="614859" y="543616"/>
                  </a:lnTo>
                  <a:lnTo>
                    <a:pt x="616672" y="542256"/>
                  </a:lnTo>
                  <a:lnTo>
                    <a:pt x="618259" y="539763"/>
                  </a:lnTo>
                  <a:lnTo>
                    <a:pt x="619392" y="537044"/>
                  </a:lnTo>
                  <a:lnTo>
                    <a:pt x="620525" y="533871"/>
                  </a:lnTo>
                  <a:lnTo>
                    <a:pt x="621205" y="530471"/>
                  </a:lnTo>
                  <a:lnTo>
                    <a:pt x="621432" y="526845"/>
                  </a:lnTo>
                  <a:lnTo>
                    <a:pt x="621205" y="522992"/>
                  </a:lnTo>
                  <a:lnTo>
                    <a:pt x="620525" y="519593"/>
                  </a:lnTo>
                  <a:lnTo>
                    <a:pt x="619392" y="516420"/>
                  </a:lnTo>
                  <a:lnTo>
                    <a:pt x="618259" y="513700"/>
                  </a:lnTo>
                  <a:lnTo>
                    <a:pt x="616672" y="511434"/>
                  </a:lnTo>
                  <a:lnTo>
                    <a:pt x="614859" y="509621"/>
                  </a:lnTo>
                  <a:lnTo>
                    <a:pt x="613726" y="509167"/>
                  </a:lnTo>
                  <a:lnTo>
                    <a:pt x="612820" y="508714"/>
                  </a:lnTo>
                  <a:lnTo>
                    <a:pt x="611687" y="508487"/>
                  </a:lnTo>
                  <a:lnTo>
                    <a:pt x="610780" y="508034"/>
                  </a:lnTo>
                  <a:lnTo>
                    <a:pt x="65044" y="508034"/>
                  </a:lnTo>
                  <a:close/>
                  <a:moveTo>
                    <a:pt x="57112" y="431884"/>
                  </a:moveTo>
                  <a:lnTo>
                    <a:pt x="56885" y="432111"/>
                  </a:lnTo>
                  <a:lnTo>
                    <a:pt x="56432" y="433244"/>
                  </a:lnTo>
                  <a:lnTo>
                    <a:pt x="55978" y="435057"/>
                  </a:lnTo>
                  <a:lnTo>
                    <a:pt x="55299" y="437323"/>
                  </a:lnTo>
                  <a:lnTo>
                    <a:pt x="54845" y="443216"/>
                  </a:lnTo>
                  <a:lnTo>
                    <a:pt x="54619" y="450242"/>
                  </a:lnTo>
                  <a:lnTo>
                    <a:pt x="54845" y="457494"/>
                  </a:lnTo>
                  <a:lnTo>
                    <a:pt x="55299" y="463387"/>
                  </a:lnTo>
                  <a:lnTo>
                    <a:pt x="55978" y="465653"/>
                  </a:lnTo>
                  <a:lnTo>
                    <a:pt x="56432" y="467240"/>
                  </a:lnTo>
                  <a:lnTo>
                    <a:pt x="56885" y="468146"/>
                  </a:lnTo>
                  <a:lnTo>
                    <a:pt x="57112" y="468826"/>
                  </a:lnTo>
                  <a:lnTo>
                    <a:pt x="57338" y="468826"/>
                  </a:lnTo>
                  <a:lnTo>
                    <a:pt x="209637" y="468826"/>
                  </a:lnTo>
                  <a:lnTo>
                    <a:pt x="210090" y="468826"/>
                  </a:lnTo>
                  <a:lnTo>
                    <a:pt x="210317" y="468146"/>
                  </a:lnTo>
                  <a:lnTo>
                    <a:pt x="210770" y="467240"/>
                  </a:lnTo>
                  <a:lnTo>
                    <a:pt x="211450" y="465653"/>
                  </a:lnTo>
                  <a:lnTo>
                    <a:pt x="211677" y="463387"/>
                  </a:lnTo>
                  <a:lnTo>
                    <a:pt x="212357" y="457494"/>
                  </a:lnTo>
                  <a:lnTo>
                    <a:pt x="212583" y="450242"/>
                  </a:lnTo>
                  <a:lnTo>
                    <a:pt x="212357" y="443216"/>
                  </a:lnTo>
                  <a:lnTo>
                    <a:pt x="211677" y="437323"/>
                  </a:lnTo>
                  <a:lnTo>
                    <a:pt x="211450" y="435057"/>
                  </a:lnTo>
                  <a:lnTo>
                    <a:pt x="210770" y="433244"/>
                  </a:lnTo>
                  <a:lnTo>
                    <a:pt x="210317" y="432111"/>
                  </a:lnTo>
                  <a:lnTo>
                    <a:pt x="210090" y="431884"/>
                  </a:lnTo>
                  <a:lnTo>
                    <a:pt x="209637" y="431884"/>
                  </a:lnTo>
                  <a:lnTo>
                    <a:pt x="57338" y="431884"/>
                  </a:lnTo>
                  <a:lnTo>
                    <a:pt x="57112" y="431884"/>
                  </a:lnTo>
                  <a:close/>
                  <a:moveTo>
                    <a:pt x="492930" y="247629"/>
                  </a:moveTo>
                  <a:lnTo>
                    <a:pt x="492703" y="409447"/>
                  </a:lnTo>
                  <a:lnTo>
                    <a:pt x="573612" y="409447"/>
                  </a:lnTo>
                  <a:lnTo>
                    <a:pt x="654520" y="409221"/>
                  </a:lnTo>
                  <a:lnTo>
                    <a:pt x="573612" y="328311"/>
                  </a:lnTo>
                  <a:lnTo>
                    <a:pt x="492930" y="247629"/>
                  </a:lnTo>
                  <a:close/>
                  <a:moveTo>
                    <a:pt x="0" y="214313"/>
                  </a:moveTo>
                  <a:lnTo>
                    <a:pt x="513101" y="214313"/>
                  </a:lnTo>
                  <a:lnTo>
                    <a:pt x="679450" y="380891"/>
                  </a:lnTo>
                  <a:lnTo>
                    <a:pt x="679450" y="1247776"/>
                  </a:lnTo>
                  <a:lnTo>
                    <a:pt x="0" y="1247776"/>
                  </a:lnTo>
                  <a:lnTo>
                    <a:pt x="0" y="214313"/>
                  </a:lnTo>
                  <a:close/>
                  <a:moveTo>
                    <a:pt x="694441" y="33316"/>
                  </a:moveTo>
                  <a:lnTo>
                    <a:pt x="693988" y="195134"/>
                  </a:lnTo>
                  <a:lnTo>
                    <a:pt x="775069" y="195134"/>
                  </a:lnTo>
                  <a:lnTo>
                    <a:pt x="855924" y="195134"/>
                  </a:lnTo>
                  <a:lnTo>
                    <a:pt x="775069" y="114452"/>
                  </a:lnTo>
                  <a:lnTo>
                    <a:pt x="694441" y="33316"/>
                  </a:lnTo>
                  <a:close/>
                  <a:moveTo>
                    <a:pt x="201613" y="0"/>
                  </a:moveTo>
                  <a:lnTo>
                    <a:pt x="714598" y="0"/>
                  </a:lnTo>
                  <a:lnTo>
                    <a:pt x="881063" y="166805"/>
                  </a:lnTo>
                  <a:lnTo>
                    <a:pt x="881063" y="1033463"/>
                  </a:lnTo>
                  <a:lnTo>
                    <a:pt x="739738" y="1033463"/>
                  </a:lnTo>
                  <a:lnTo>
                    <a:pt x="739738" y="337235"/>
                  </a:lnTo>
                  <a:lnTo>
                    <a:pt x="573272" y="170657"/>
                  </a:lnTo>
                  <a:lnTo>
                    <a:pt x="201613" y="170657"/>
                  </a:lnTo>
                  <a:lnTo>
                    <a:pt x="20161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cs typeface="+mn-ea"/>
                <a:sym typeface="+mn-lt"/>
              </a:endParaRPr>
            </a:p>
          </p:txBody>
        </p:sp>
      </p:grpSp>
      <p:grpSp>
        <p:nvGrpSpPr>
          <p:cNvPr id="57" name="组合 56"/>
          <p:cNvGrpSpPr/>
          <p:nvPr/>
        </p:nvGrpSpPr>
        <p:grpSpPr>
          <a:xfrm>
            <a:off x="2269650" y="4372135"/>
            <a:ext cx="612000" cy="612000"/>
            <a:chOff x="2896711" y="2425452"/>
            <a:chExt cx="916818" cy="916818"/>
          </a:xfrm>
        </p:grpSpPr>
        <p:sp>
          <p:nvSpPr>
            <p:cNvPr id="105" name="椭圆 104"/>
            <p:cNvSpPr/>
            <p:nvPr/>
          </p:nvSpPr>
          <p:spPr>
            <a:xfrm>
              <a:off x="2896711" y="2425452"/>
              <a:ext cx="916818" cy="91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6" name="KSO_Shape"/>
            <p:cNvSpPr/>
            <p:nvPr/>
          </p:nvSpPr>
          <p:spPr bwMode="auto">
            <a:xfrm>
              <a:off x="3221003" y="2632392"/>
              <a:ext cx="268234" cy="502938"/>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dirty="0">
                <a:solidFill>
                  <a:srgbClr val="FFFFFF"/>
                </a:solidFill>
                <a:cs typeface="+mn-ea"/>
                <a:sym typeface="+mn-lt"/>
              </a:endParaRPr>
            </a:p>
          </p:txBody>
        </p:sp>
      </p:grpSp>
      <p:grpSp>
        <p:nvGrpSpPr>
          <p:cNvPr id="64" name="组合 63"/>
          <p:cNvGrpSpPr/>
          <p:nvPr/>
        </p:nvGrpSpPr>
        <p:grpSpPr>
          <a:xfrm>
            <a:off x="3260324" y="3685492"/>
            <a:ext cx="936000" cy="936000"/>
            <a:chOff x="5292080" y="2425452"/>
            <a:chExt cx="916818" cy="916818"/>
          </a:xfrm>
        </p:grpSpPr>
        <p:sp>
          <p:nvSpPr>
            <p:cNvPr id="103" name="椭圆 102"/>
            <p:cNvSpPr/>
            <p:nvPr/>
          </p:nvSpPr>
          <p:spPr>
            <a:xfrm>
              <a:off x="5292080" y="2425452"/>
              <a:ext cx="916818" cy="91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4" name="KSO_Shape"/>
            <p:cNvSpPr/>
            <p:nvPr/>
          </p:nvSpPr>
          <p:spPr>
            <a:xfrm>
              <a:off x="5499390" y="2632391"/>
              <a:ext cx="493720" cy="502940"/>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grpSp>
      <p:grpSp>
        <p:nvGrpSpPr>
          <p:cNvPr id="65" name="组合 64"/>
          <p:cNvGrpSpPr/>
          <p:nvPr/>
        </p:nvGrpSpPr>
        <p:grpSpPr>
          <a:xfrm>
            <a:off x="4620716" y="3423146"/>
            <a:ext cx="1296000" cy="1296000"/>
            <a:chOff x="6804248" y="2425452"/>
            <a:chExt cx="916818" cy="916818"/>
          </a:xfrm>
        </p:grpSpPr>
        <p:sp>
          <p:nvSpPr>
            <p:cNvPr id="101" name="椭圆 100"/>
            <p:cNvSpPr/>
            <p:nvPr/>
          </p:nvSpPr>
          <p:spPr>
            <a:xfrm>
              <a:off x="6804248" y="2425452"/>
              <a:ext cx="916818" cy="91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2" name="KSO_Shape"/>
            <p:cNvSpPr/>
            <p:nvPr/>
          </p:nvSpPr>
          <p:spPr bwMode="auto">
            <a:xfrm>
              <a:off x="7011187" y="2745552"/>
              <a:ext cx="502940" cy="27661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cs typeface="+mn-ea"/>
                <a:sym typeface="+mn-lt"/>
              </a:endParaRPr>
            </a:p>
          </p:txBody>
        </p:sp>
      </p:grpSp>
      <p:grpSp>
        <p:nvGrpSpPr>
          <p:cNvPr id="66" name="组合 65"/>
          <p:cNvGrpSpPr/>
          <p:nvPr/>
        </p:nvGrpSpPr>
        <p:grpSpPr>
          <a:xfrm>
            <a:off x="7564348" y="3582107"/>
            <a:ext cx="612000" cy="612000"/>
            <a:chOff x="10548664" y="2425452"/>
            <a:chExt cx="916818" cy="916818"/>
          </a:xfrm>
        </p:grpSpPr>
        <p:sp>
          <p:nvSpPr>
            <p:cNvPr id="99" name="椭圆 98"/>
            <p:cNvSpPr/>
            <p:nvPr/>
          </p:nvSpPr>
          <p:spPr>
            <a:xfrm>
              <a:off x="10548664" y="2425452"/>
              <a:ext cx="916818" cy="91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0" name="KSO_Shape"/>
            <p:cNvSpPr/>
            <p:nvPr/>
          </p:nvSpPr>
          <p:spPr>
            <a:xfrm>
              <a:off x="10755603" y="2702803"/>
              <a:ext cx="502940" cy="362116"/>
            </a:xfrm>
            <a:custGeom>
              <a:avLst/>
              <a:gdLst>
                <a:gd name="connsiteX0" fmla="*/ 0 w 606559"/>
                <a:gd name="connsiteY0" fmla="*/ 98549 h 436964"/>
                <a:gd name="connsiteX1" fmla="*/ 296815 w 606559"/>
                <a:gd name="connsiteY1" fmla="*/ 248835 h 436964"/>
                <a:gd name="connsiteX2" fmla="*/ 606559 w 606559"/>
                <a:gd name="connsiteY2" fmla="*/ 99699 h 436964"/>
                <a:gd name="connsiteX3" fmla="*/ 606559 w 606559"/>
                <a:gd name="connsiteY3" fmla="*/ 367011 h 436964"/>
                <a:gd name="connsiteX4" fmla="*/ 536606 w 606559"/>
                <a:gd name="connsiteY4" fmla="*/ 436964 h 436964"/>
                <a:gd name="connsiteX5" fmla="*/ 69953 w 606559"/>
                <a:gd name="connsiteY5" fmla="*/ 436964 h 436964"/>
                <a:gd name="connsiteX6" fmla="*/ 0 w 606559"/>
                <a:gd name="connsiteY6" fmla="*/ 367011 h 436964"/>
                <a:gd name="connsiteX7" fmla="*/ 69953 w 606559"/>
                <a:gd name="connsiteY7" fmla="*/ 0 h 436964"/>
                <a:gd name="connsiteX8" fmla="*/ 536606 w 606559"/>
                <a:gd name="connsiteY8" fmla="*/ 0 h 436964"/>
                <a:gd name="connsiteX9" fmla="*/ 606559 w 606559"/>
                <a:gd name="connsiteY9" fmla="*/ 69953 h 436964"/>
                <a:gd name="connsiteX10" fmla="*/ 606559 w 606559"/>
                <a:gd name="connsiteY10" fmla="*/ 82447 h 436964"/>
                <a:gd name="connsiteX11" fmla="*/ 296815 w 606559"/>
                <a:gd name="connsiteY11" fmla="*/ 231583 h 436964"/>
                <a:gd name="connsiteX12" fmla="*/ 0 w 606559"/>
                <a:gd name="connsiteY12" fmla="*/ 81297 h 436964"/>
                <a:gd name="connsiteX13" fmla="*/ 0 w 606559"/>
                <a:gd name="connsiteY13" fmla="*/ 69953 h 436964"/>
                <a:gd name="connsiteX14" fmla="*/ 69953 w 606559"/>
                <a:gd name="connsiteY14" fmla="*/ 0 h 43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59" h="436964">
                  <a:moveTo>
                    <a:pt x="0" y="98549"/>
                  </a:moveTo>
                  <a:lnTo>
                    <a:pt x="296815" y="248835"/>
                  </a:lnTo>
                  <a:lnTo>
                    <a:pt x="606559" y="99699"/>
                  </a:lnTo>
                  <a:lnTo>
                    <a:pt x="606559" y="367011"/>
                  </a:lnTo>
                  <a:cubicBezTo>
                    <a:pt x="606559" y="405645"/>
                    <a:pt x="575240" y="436964"/>
                    <a:pt x="536606" y="436964"/>
                  </a:cubicBezTo>
                  <a:lnTo>
                    <a:pt x="69953" y="436964"/>
                  </a:lnTo>
                  <a:cubicBezTo>
                    <a:pt x="31319" y="436964"/>
                    <a:pt x="0" y="405645"/>
                    <a:pt x="0" y="367011"/>
                  </a:cubicBezTo>
                  <a:close/>
                  <a:moveTo>
                    <a:pt x="69953" y="0"/>
                  </a:moveTo>
                  <a:lnTo>
                    <a:pt x="536606" y="0"/>
                  </a:lnTo>
                  <a:cubicBezTo>
                    <a:pt x="575240" y="0"/>
                    <a:pt x="606559" y="31319"/>
                    <a:pt x="606559" y="69953"/>
                  </a:cubicBezTo>
                  <a:lnTo>
                    <a:pt x="606559" y="82447"/>
                  </a:lnTo>
                  <a:lnTo>
                    <a:pt x="296815" y="231583"/>
                  </a:lnTo>
                  <a:lnTo>
                    <a:pt x="0" y="81297"/>
                  </a:lnTo>
                  <a:lnTo>
                    <a:pt x="0" y="69953"/>
                  </a:lnTo>
                  <a:cubicBezTo>
                    <a:pt x="0" y="31319"/>
                    <a:pt x="31319" y="0"/>
                    <a:pt x="699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cs typeface="+mn-ea"/>
                <a:sym typeface="+mn-lt"/>
              </a:endParaRPr>
            </a:p>
          </p:txBody>
        </p:sp>
      </p:grpSp>
      <p:grpSp>
        <p:nvGrpSpPr>
          <p:cNvPr id="67" name="组合 66"/>
          <p:cNvGrpSpPr/>
          <p:nvPr/>
        </p:nvGrpSpPr>
        <p:grpSpPr>
          <a:xfrm>
            <a:off x="6249672" y="3832127"/>
            <a:ext cx="936000" cy="936000"/>
            <a:chOff x="8685591" y="2425452"/>
            <a:chExt cx="916818" cy="916818"/>
          </a:xfrm>
        </p:grpSpPr>
        <p:sp>
          <p:nvSpPr>
            <p:cNvPr id="97" name="椭圆 96"/>
            <p:cNvSpPr/>
            <p:nvPr/>
          </p:nvSpPr>
          <p:spPr>
            <a:xfrm>
              <a:off x="8685591" y="2425452"/>
              <a:ext cx="916818" cy="91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8" name="KSO_Shape"/>
            <p:cNvSpPr/>
            <p:nvPr/>
          </p:nvSpPr>
          <p:spPr>
            <a:xfrm>
              <a:off x="8903261" y="2659573"/>
              <a:ext cx="481477" cy="448576"/>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grpSp>
      <p:sp>
        <p:nvSpPr>
          <p:cNvPr id="68" name="矩形 67"/>
          <p:cNvSpPr/>
          <p:nvPr/>
        </p:nvSpPr>
        <p:spPr>
          <a:xfrm flipH="1">
            <a:off x="2572870" y="3685492"/>
            <a:ext cx="45719" cy="723068"/>
          </a:xfrm>
          <a:prstGeom prst="rect">
            <a:avLst/>
          </a:prstGeom>
          <a:solidFill>
            <a:srgbClr val="00A69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9" name="矩形 88"/>
          <p:cNvSpPr/>
          <p:nvPr/>
        </p:nvSpPr>
        <p:spPr>
          <a:xfrm flipH="1">
            <a:off x="5234380" y="2878667"/>
            <a:ext cx="68670" cy="703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矩形 89"/>
          <p:cNvSpPr/>
          <p:nvPr/>
        </p:nvSpPr>
        <p:spPr>
          <a:xfrm>
            <a:off x="7806596" y="2878667"/>
            <a:ext cx="45719" cy="6898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4" name="文本框 7"/>
          <p:cNvSpPr txBox="1">
            <a:spLocks noChangeArrowheads="1"/>
          </p:cNvSpPr>
          <p:nvPr/>
        </p:nvSpPr>
        <p:spPr bwMode="auto">
          <a:xfrm>
            <a:off x="683568" y="1152633"/>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1600" dirty="0">
                <a:solidFill>
                  <a:schemeClr val="tx1">
                    <a:lumMod val="75000"/>
                    <a:lumOff val="25000"/>
                  </a:schemeClr>
                </a:solidFill>
                <a:latin typeface="+mn-lt"/>
                <a:ea typeface="+mn-ea"/>
                <a:cs typeface="+mn-ea"/>
                <a:sym typeface="+mn-lt"/>
              </a:rPr>
              <a:t>在开会</a:t>
            </a:r>
            <a:r>
              <a:rPr lang="en-US" altLang="zh-CN" sz="1600" dirty="0">
                <a:solidFill>
                  <a:schemeClr val="tx1">
                    <a:lumMod val="75000"/>
                    <a:lumOff val="25000"/>
                  </a:schemeClr>
                </a:solidFill>
                <a:latin typeface="+mn-lt"/>
                <a:ea typeface="+mn-ea"/>
                <a:cs typeface="+mn-ea"/>
                <a:sym typeface="+mn-lt"/>
              </a:rPr>
              <a:t>/</a:t>
            </a:r>
            <a:r>
              <a:rPr lang="zh-CN" altLang="en-US" sz="1600" dirty="0">
                <a:solidFill>
                  <a:schemeClr val="tx1">
                    <a:lumMod val="75000"/>
                    <a:lumOff val="25000"/>
                  </a:schemeClr>
                </a:solidFill>
                <a:latin typeface="+mn-lt"/>
                <a:ea typeface="+mn-ea"/>
                <a:cs typeface="+mn-ea"/>
                <a:sym typeface="+mn-lt"/>
              </a:rPr>
              <a:t>上课时没精神记不住内容，或者来不及做笔记的时候，特别适合用此产品</a:t>
            </a:r>
            <a:r>
              <a:rPr lang="en-US" altLang="zh-CN" sz="1600" dirty="0">
                <a:solidFill>
                  <a:schemeClr val="tx1">
                    <a:lumMod val="75000"/>
                    <a:lumOff val="25000"/>
                  </a:schemeClr>
                </a:solidFill>
                <a:latin typeface="+mn-lt"/>
                <a:ea typeface="+mn-ea"/>
                <a:cs typeface="+mn-ea"/>
                <a:sym typeface="+mn-lt"/>
              </a:rPr>
              <a:t>APP</a:t>
            </a:r>
            <a:r>
              <a:rPr lang="zh-CN" altLang="en-US" sz="1600" dirty="0">
                <a:solidFill>
                  <a:schemeClr val="tx1">
                    <a:lumMod val="75000"/>
                    <a:lumOff val="25000"/>
                  </a:schemeClr>
                </a:solidFill>
                <a:latin typeface="+mn-lt"/>
                <a:ea typeface="+mn-ea"/>
                <a:cs typeface="+mn-ea"/>
                <a:sym typeface="+mn-lt"/>
              </a:rPr>
              <a:t>，因为本产品主打实时语音识别，能够快速识别出文字，帮助用户做笔记，除此之外，还提供了智能图片识别文字和翻译的功能，当你在做笔记时遇到有</a:t>
            </a:r>
            <a:r>
              <a:rPr lang="en-US" altLang="zh-CN" sz="1600" dirty="0">
                <a:solidFill>
                  <a:schemeClr val="tx1">
                    <a:lumMod val="75000"/>
                    <a:lumOff val="25000"/>
                  </a:schemeClr>
                </a:solidFill>
                <a:latin typeface="+mn-lt"/>
                <a:ea typeface="+mn-ea"/>
                <a:cs typeface="+mn-ea"/>
                <a:sym typeface="+mn-lt"/>
              </a:rPr>
              <a:t>PPT</a:t>
            </a:r>
            <a:r>
              <a:rPr lang="zh-CN" altLang="en-US" sz="1600" dirty="0">
                <a:solidFill>
                  <a:schemeClr val="tx1">
                    <a:lumMod val="75000"/>
                    <a:lumOff val="25000"/>
                  </a:schemeClr>
                </a:solidFill>
                <a:latin typeface="+mn-lt"/>
                <a:ea typeface="+mn-ea"/>
                <a:cs typeface="+mn-ea"/>
                <a:sym typeface="+mn-lt"/>
              </a:rPr>
              <a:t>展示内容时，你可以直接拍照得出上面的文字，不需要自己辛辛苦苦的写。</a:t>
            </a:r>
            <a:endParaRPr lang="zh-CN" altLang="en-US" sz="1600" dirty="0">
              <a:solidFill>
                <a:schemeClr val="tx1">
                  <a:lumMod val="50000"/>
                  <a:lumOff val="50000"/>
                </a:schemeClr>
              </a:solidFill>
              <a:latin typeface="+mn-lt"/>
              <a:ea typeface="+mn-ea"/>
              <a:cs typeface="+mn-ea"/>
              <a:sym typeface="+mn-lt"/>
            </a:endParaRPr>
          </a:p>
        </p:txBody>
      </p:sp>
      <p:sp>
        <p:nvSpPr>
          <p:cNvPr id="34" name="文本框 37"/>
          <p:cNvSpPr txBox="1"/>
          <p:nvPr/>
        </p:nvSpPr>
        <p:spPr>
          <a:xfrm>
            <a:off x="7545973" y="208733"/>
            <a:ext cx="1260749" cy="374375"/>
          </a:xfrm>
          <a:prstGeom prst="rect">
            <a:avLst/>
          </a:prstGeom>
          <a:noFill/>
        </p:spPr>
        <p:txBody>
          <a:bodyPr wrap="none" lIns="96434" tIns="48217" rIns="96434" bIns="48217" rtlCol="0">
            <a:spAutoFit/>
          </a:bodyPr>
          <a:lstStyle/>
          <a:p>
            <a:pPr defTabSz="963930"/>
            <a:r>
              <a:rPr lang="zh-CN" altLang="en-US" b="1" dirty="0" smtClean="0">
                <a:solidFill>
                  <a:srgbClr val="2D89C1"/>
                </a:solidFill>
                <a:cs typeface="+mn-ea"/>
                <a:sym typeface="+mn-lt"/>
              </a:rPr>
              <a:t>问题表述</a:t>
            </a:r>
            <a:r>
              <a:rPr lang="en-US" altLang="zh-CN" b="1" dirty="0" smtClean="0">
                <a:solidFill>
                  <a:srgbClr val="2D89C1"/>
                </a:solidFill>
                <a:cs typeface="+mn-ea"/>
                <a:sym typeface="+mn-lt"/>
              </a:rPr>
              <a:t>1</a:t>
            </a:r>
            <a:endParaRPr lang="zh-CN" altLang="en-US" b="1" dirty="0">
              <a:solidFill>
                <a:srgbClr val="2D89C1"/>
              </a:solidFill>
              <a:cs typeface="+mn-ea"/>
              <a:sym typeface="+mn-lt"/>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373"/>
    </mc:Choice>
    <mc:Fallback>
      <p:transition spd="slow" advTm="3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p:nvPr/>
        </p:nvSpPr>
        <p:spPr>
          <a:xfrm rot="2700000">
            <a:off x="3515149" y="1730983"/>
            <a:ext cx="2198671" cy="2198550"/>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id-ID">
              <a:cs typeface="+mn-ea"/>
              <a:sym typeface="+mn-lt"/>
            </a:endParaRPr>
          </a:p>
        </p:txBody>
      </p:sp>
      <p:grpSp>
        <p:nvGrpSpPr>
          <p:cNvPr id="4" name="Group 1"/>
          <p:cNvGrpSpPr/>
          <p:nvPr/>
        </p:nvGrpSpPr>
        <p:grpSpPr>
          <a:xfrm>
            <a:off x="4041423" y="1475000"/>
            <a:ext cx="1146123" cy="1146186"/>
            <a:chOff x="4499849" y="2374309"/>
            <a:chExt cx="1528247" cy="1528248"/>
          </a:xfrm>
        </p:grpSpPr>
        <p:sp>
          <p:nvSpPr>
            <p:cNvPr id="5" name="Rounded Rectangle 19"/>
            <p:cNvSpPr/>
            <p:nvPr/>
          </p:nvSpPr>
          <p:spPr>
            <a:xfrm>
              <a:off x="4499849" y="2374309"/>
              <a:ext cx="1528247" cy="15282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2" name="Text Placeholder 1"/>
            <p:cNvSpPr txBox="1"/>
            <p:nvPr/>
          </p:nvSpPr>
          <p:spPr>
            <a:xfrm>
              <a:off x="4966316" y="2922941"/>
              <a:ext cx="636051" cy="430983"/>
            </a:xfrm>
            <a:prstGeom prst="rect">
              <a:avLst/>
            </a:prstGeom>
            <a:solidFill>
              <a:schemeClr val="accent2"/>
            </a:solidFill>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A</a:t>
              </a:r>
            </a:p>
          </p:txBody>
        </p:sp>
      </p:grpSp>
      <p:grpSp>
        <p:nvGrpSpPr>
          <p:cNvPr id="52" name="Group 15"/>
          <p:cNvGrpSpPr/>
          <p:nvPr/>
        </p:nvGrpSpPr>
        <p:grpSpPr>
          <a:xfrm>
            <a:off x="4784507" y="2863972"/>
            <a:ext cx="1146123" cy="1146186"/>
            <a:chOff x="6095900" y="2441544"/>
            <a:chExt cx="1617266" cy="1617267"/>
          </a:xfrm>
        </p:grpSpPr>
        <p:sp>
          <p:nvSpPr>
            <p:cNvPr id="53" name="Rounded Rectangle 24"/>
            <p:cNvSpPr/>
            <p:nvPr/>
          </p:nvSpPr>
          <p:spPr>
            <a:xfrm>
              <a:off x="6095900" y="2441544"/>
              <a:ext cx="1617266" cy="161726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3" name="Text Placeholder 1"/>
            <p:cNvSpPr txBox="1"/>
            <p:nvPr/>
          </p:nvSpPr>
          <p:spPr>
            <a:xfrm>
              <a:off x="6567983" y="3022133"/>
              <a:ext cx="673100" cy="456087"/>
            </a:xfrm>
            <a:prstGeom prst="rect">
              <a:avLst/>
            </a:prstGeom>
            <a:ln>
              <a:noFill/>
            </a:ln>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I</a:t>
              </a:r>
            </a:p>
          </p:txBody>
        </p:sp>
      </p:grpSp>
      <p:grpSp>
        <p:nvGrpSpPr>
          <p:cNvPr id="54" name="Group 2"/>
          <p:cNvGrpSpPr/>
          <p:nvPr/>
        </p:nvGrpSpPr>
        <p:grpSpPr>
          <a:xfrm>
            <a:off x="3407161" y="2869206"/>
            <a:ext cx="1146123" cy="1146186"/>
            <a:chOff x="4499849" y="4010128"/>
            <a:chExt cx="1528247" cy="1528248"/>
          </a:xfrm>
        </p:grpSpPr>
        <p:sp>
          <p:nvSpPr>
            <p:cNvPr id="55" name="Rounded Rectangle 29"/>
            <p:cNvSpPr/>
            <p:nvPr/>
          </p:nvSpPr>
          <p:spPr>
            <a:xfrm>
              <a:off x="4499849" y="4010128"/>
              <a:ext cx="1528247" cy="152824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4" name="Text Placeholder 1"/>
            <p:cNvSpPr txBox="1"/>
            <p:nvPr/>
          </p:nvSpPr>
          <p:spPr>
            <a:xfrm>
              <a:off x="4966316" y="4562842"/>
              <a:ext cx="636051" cy="430983"/>
            </a:xfrm>
            <a:prstGeom prst="rect">
              <a:avLst/>
            </a:prstGeom>
          </p:spPr>
          <p:txBody>
            <a:bodyPr vert="horz" lIns="0" tIns="0" rIns="96435"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500" b="1" dirty="0">
                  <a:solidFill>
                    <a:schemeClr val="bg1"/>
                  </a:solidFill>
                  <a:cs typeface="+mn-ea"/>
                  <a:sym typeface="+mn-lt"/>
                </a:rPr>
                <a:t>P</a:t>
              </a:r>
              <a:endParaRPr lang="en-GB" sz="4500" b="1" dirty="0">
                <a:solidFill>
                  <a:schemeClr val="bg1"/>
                </a:solidFill>
                <a:cs typeface="+mn-ea"/>
                <a:sym typeface="+mn-lt"/>
              </a:endParaRPr>
            </a:p>
          </p:txBody>
        </p:sp>
      </p:grpSp>
      <p:sp>
        <p:nvSpPr>
          <p:cNvPr id="58" name="文本框 7"/>
          <p:cNvSpPr txBox="1">
            <a:spLocks noChangeArrowheads="1"/>
          </p:cNvSpPr>
          <p:nvPr/>
        </p:nvSpPr>
        <p:spPr bwMode="auto">
          <a:xfrm>
            <a:off x="1429757" y="883304"/>
            <a:ext cx="6696744"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defRPr/>
            </a:pPr>
            <a:r>
              <a:rPr lang="zh-CN" altLang="en-US" sz="1200" dirty="0">
                <a:solidFill>
                  <a:schemeClr val="tx1">
                    <a:lumMod val="75000"/>
                    <a:lumOff val="25000"/>
                  </a:schemeClr>
                </a:solidFill>
                <a:latin typeface="+mn-lt"/>
                <a:ea typeface="+mn-ea"/>
                <a:cs typeface="+mn-ea"/>
                <a:sym typeface="+mn-lt"/>
              </a:rPr>
              <a:t>本产品适用于在校学生及上班族，在</a:t>
            </a:r>
            <a:r>
              <a:rPr lang="zh-CN" altLang="en-US" sz="1200" dirty="0">
                <a:solidFill>
                  <a:schemeClr val="tx1">
                    <a:lumMod val="75000"/>
                    <a:lumOff val="25000"/>
                  </a:schemeClr>
                </a:solidFill>
                <a:latin typeface="+mn-lt"/>
                <a:ea typeface="+mn-ea"/>
                <a:cs typeface="+mn-ea"/>
                <a:sym typeface="+mn-lt"/>
              </a:rPr>
              <a:t>开会</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上课时没精神记不住</a:t>
            </a:r>
            <a:r>
              <a:rPr lang="zh-CN" altLang="en-US" sz="1200" dirty="0">
                <a:solidFill>
                  <a:schemeClr val="tx1">
                    <a:lumMod val="75000"/>
                    <a:lumOff val="25000"/>
                  </a:schemeClr>
                </a:solidFill>
                <a:latin typeface="+mn-lt"/>
                <a:ea typeface="+mn-ea"/>
                <a:cs typeface="+mn-ea"/>
                <a:sym typeface="+mn-lt"/>
              </a:rPr>
              <a:t>内容，或者</a:t>
            </a:r>
            <a:r>
              <a:rPr lang="zh-CN" altLang="en-US" sz="1200" dirty="0">
                <a:solidFill>
                  <a:schemeClr val="tx1">
                    <a:lumMod val="75000"/>
                    <a:lumOff val="25000"/>
                  </a:schemeClr>
                </a:solidFill>
                <a:latin typeface="+mn-lt"/>
                <a:ea typeface="+mn-ea"/>
                <a:cs typeface="+mn-ea"/>
                <a:sym typeface="+mn-lt"/>
              </a:rPr>
              <a:t>来不及做笔记的时候</a:t>
            </a:r>
          </a:p>
          <a:p>
            <a:pPr lvl="0" fontAlgn="base">
              <a:spcBef>
                <a:spcPct val="0"/>
              </a:spcBef>
              <a:spcAft>
                <a:spcPct val="0"/>
              </a:spcAft>
              <a:defRPr/>
            </a:pPr>
            <a:endParaRPr lang="zh-CN" altLang="en-US" sz="900" dirty="0">
              <a:solidFill>
                <a:schemeClr val="tx1">
                  <a:lumMod val="50000"/>
                  <a:lumOff val="50000"/>
                </a:schemeClr>
              </a:solidFill>
              <a:latin typeface="+mn-lt"/>
              <a:ea typeface="+mn-ea"/>
              <a:cs typeface="+mn-ea"/>
              <a:sym typeface="+mn-lt"/>
            </a:endParaRPr>
          </a:p>
        </p:txBody>
      </p:sp>
      <p:sp>
        <p:nvSpPr>
          <p:cNvPr id="59" name="文本框 7"/>
          <p:cNvSpPr txBox="1">
            <a:spLocks noChangeArrowheads="1"/>
          </p:cNvSpPr>
          <p:nvPr/>
        </p:nvSpPr>
        <p:spPr bwMode="auto">
          <a:xfrm>
            <a:off x="6169137" y="3127851"/>
            <a:ext cx="1957364"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1200" dirty="0" smtClean="0">
                <a:solidFill>
                  <a:schemeClr val="tx1">
                    <a:lumMod val="75000"/>
                    <a:lumOff val="25000"/>
                  </a:schemeClr>
                </a:solidFill>
                <a:cs typeface="+mn-ea"/>
                <a:sym typeface="+mn-lt"/>
              </a:rPr>
              <a:t>提供</a:t>
            </a:r>
            <a:r>
              <a:rPr lang="zh-CN" altLang="en-US" sz="1200" dirty="0">
                <a:solidFill>
                  <a:schemeClr val="tx1">
                    <a:lumMod val="75000"/>
                    <a:lumOff val="25000"/>
                  </a:schemeClr>
                </a:solidFill>
                <a:cs typeface="+mn-ea"/>
                <a:sym typeface="+mn-lt"/>
              </a:rPr>
              <a:t>了智能图片识别文字和翻译的功能，当你在做笔记时遇到有</a:t>
            </a:r>
            <a:r>
              <a:rPr lang="en-US" altLang="zh-CN" sz="1200" dirty="0">
                <a:solidFill>
                  <a:schemeClr val="tx1">
                    <a:lumMod val="75000"/>
                    <a:lumOff val="25000"/>
                  </a:schemeClr>
                </a:solidFill>
                <a:cs typeface="+mn-ea"/>
                <a:sym typeface="+mn-lt"/>
              </a:rPr>
              <a:t>PPT</a:t>
            </a:r>
            <a:r>
              <a:rPr lang="zh-CN" altLang="en-US" sz="1200" dirty="0">
                <a:solidFill>
                  <a:schemeClr val="tx1">
                    <a:lumMod val="75000"/>
                    <a:lumOff val="25000"/>
                  </a:schemeClr>
                </a:solidFill>
                <a:cs typeface="+mn-ea"/>
                <a:sym typeface="+mn-lt"/>
              </a:rPr>
              <a:t>展示内容时，你可以直接拍照得出上面的</a:t>
            </a:r>
            <a:r>
              <a:rPr lang="zh-CN" altLang="en-US" sz="1200" dirty="0" smtClean="0">
                <a:solidFill>
                  <a:schemeClr val="tx1">
                    <a:lumMod val="75000"/>
                    <a:lumOff val="25000"/>
                  </a:schemeClr>
                </a:solidFill>
                <a:cs typeface="+mn-ea"/>
                <a:sym typeface="+mn-lt"/>
              </a:rPr>
              <a:t>文字</a:t>
            </a:r>
            <a:endParaRPr lang="zh-CN" altLang="en-US" sz="900" dirty="0">
              <a:solidFill>
                <a:schemeClr val="tx1">
                  <a:lumMod val="50000"/>
                  <a:lumOff val="50000"/>
                </a:schemeClr>
              </a:solidFill>
              <a:cs typeface="+mn-ea"/>
              <a:sym typeface="+mn-lt"/>
            </a:endParaRPr>
          </a:p>
        </p:txBody>
      </p:sp>
      <p:sp>
        <p:nvSpPr>
          <p:cNvPr id="60" name="文本框 7"/>
          <p:cNvSpPr txBox="1">
            <a:spLocks noChangeArrowheads="1"/>
          </p:cNvSpPr>
          <p:nvPr/>
        </p:nvSpPr>
        <p:spPr bwMode="auto">
          <a:xfrm>
            <a:off x="1102468" y="3127851"/>
            <a:ext cx="1957364"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fontAlgn="base">
              <a:spcBef>
                <a:spcPct val="0"/>
              </a:spcBef>
              <a:spcAft>
                <a:spcPct val="0"/>
              </a:spcAft>
              <a:defRPr/>
            </a:pPr>
            <a:r>
              <a:rPr lang="zh-CN" altLang="en-US" sz="1200" dirty="0" smtClean="0">
                <a:solidFill>
                  <a:schemeClr val="tx1">
                    <a:lumMod val="75000"/>
                    <a:lumOff val="25000"/>
                  </a:schemeClr>
                </a:solidFill>
                <a:cs typeface="+mn-ea"/>
                <a:sym typeface="+mn-lt"/>
              </a:rPr>
              <a:t>本</a:t>
            </a:r>
            <a:r>
              <a:rPr lang="zh-CN" altLang="en-US" sz="1200" dirty="0">
                <a:solidFill>
                  <a:schemeClr val="tx1">
                    <a:lumMod val="75000"/>
                    <a:lumOff val="25000"/>
                  </a:schemeClr>
                </a:solidFill>
                <a:cs typeface="+mn-ea"/>
                <a:sym typeface="+mn-lt"/>
              </a:rPr>
              <a:t>产品主打实时语音识别，能够快速识别出文字，帮助用户做</a:t>
            </a:r>
            <a:r>
              <a:rPr lang="zh-CN" altLang="en-US" sz="1200" dirty="0" smtClean="0">
                <a:solidFill>
                  <a:schemeClr val="tx1">
                    <a:lumMod val="75000"/>
                    <a:lumOff val="25000"/>
                  </a:schemeClr>
                </a:solidFill>
                <a:cs typeface="+mn-ea"/>
                <a:sym typeface="+mn-lt"/>
              </a:rPr>
              <a:t>笔记</a:t>
            </a:r>
            <a:endParaRPr lang="zh-CN" altLang="en-US" sz="900" dirty="0">
              <a:solidFill>
                <a:schemeClr val="tx1">
                  <a:lumMod val="50000"/>
                  <a:lumOff val="50000"/>
                </a:schemeClr>
              </a:solidFill>
              <a:latin typeface="+mn-lt"/>
              <a:ea typeface="+mn-ea"/>
              <a:cs typeface="+mn-ea"/>
              <a:sym typeface="+mn-lt"/>
            </a:endParaRPr>
          </a:p>
        </p:txBody>
      </p:sp>
      <p:sp>
        <p:nvSpPr>
          <p:cNvPr id="24" name="文本框 37"/>
          <p:cNvSpPr txBox="1"/>
          <p:nvPr/>
        </p:nvSpPr>
        <p:spPr>
          <a:xfrm>
            <a:off x="7580518" y="228665"/>
            <a:ext cx="1260749" cy="374375"/>
          </a:xfrm>
          <a:prstGeom prst="rect">
            <a:avLst/>
          </a:prstGeom>
          <a:noFill/>
        </p:spPr>
        <p:txBody>
          <a:bodyPr wrap="none" lIns="96434" tIns="48217" rIns="96434" bIns="48217" rtlCol="0">
            <a:spAutoFit/>
          </a:bodyPr>
          <a:lstStyle>
            <a:defPPr>
              <a:defRPr lang="zh-CN"/>
            </a:defPPr>
            <a:lvl1pPr defTabSz="963930">
              <a:defRPr b="1">
                <a:solidFill>
                  <a:schemeClr val="tx1">
                    <a:lumMod val="50000"/>
                    <a:lumOff val="50000"/>
                  </a:schemeClr>
                </a:solidFill>
                <a:latin typeface="微软雅黑" panose="020B0503020204020204" pitchFamily="34" charset="-122"/>
                <a:ea typeface="微软雅黑" panose="020B0503020204020204" pitchFamily="34" charset="-122"/>
                <a:cs typeface="+mn-ea"/>
              </a:defRPr>
            </a:lvl1pPr>
          </a:lstStyle>
          <a:p>
            <a:r>
              <a:rPr lang="zh-CN" altLang="en-US" dirty="0">
                <a:solidFill>
                  <a:srgbClr val="2D89C1"/>
                </a:solidFill>
                <a:sym typeface="+mn-lt"/>
              </a:rPr>
              <a:t>问题</a:t>
            </a:r>
            <a:r>
              <a:rPr lang="zh-CN" altLang="en-US" dirty="0" smtClean="0">
                <a:solidFill>
                  <a:srgbClr val="2D89C1"/>
                </a:solidFill>
                <a:sym typeface="+mn-lt"/>
              </a:rPr>
              <a:t>表述</a:t>
            </a:r>
            <a:r>
              <a:rPr lang="en-US" altLang="zh-CN" dirty="0" smtClean="0">
                <a:solidFill>
                  <a:srgbClr val="2D89C1"/>
                </a:solidFill>
                <a:sym typeface="+mn-lt"/>
              </a:rPr>
              <a:t>2</a:t>
            </a:r>
            <a:endParaRPr lang="zh-CN" altLang="en-US" dirty="0">
              <a:solidFill>
                <a:srgbClr val="2D89C1"/>
              </a:solidFill>
              <a:sym typeface="+mn-lt"/>
            </a:endParaRPr>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205"/>
    </mc:Choice>
    <mc:Fallback>
      <p:transition spd="slow" advTm="21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500" fill="hold"/>
                                        <p:tgtEl>
                                          <p:spTgt spid="52"/>
                                        </p:tgtEl>
                                        <p:attrNameLst>
                                          <p:attrName>ppt_w</p:attrName>
                                        </p:attrNameLst>
                                      </p:cBhvr>
                                      <p:tavLst>
                                        <p:tav tm="0">
                                          <p:val>
                                            <p:fltVal val="0"/>
                                          </p:val>
                                        </p:tav>
                                        <p:tav tm="100000">
                                          <p:val>
                                            <p:strVal val="#ppt_w"/>
                                          </p:val>
                                        </p:tav>
                                      </p:tavLst>
                                    </p:anim>
                                    <p:anim calcmode="lin" valueType="num">
                                      <p:cBhvr>
                                        <p:cTn id="21" dur="500" fill="hold"/>
                                        <p:tgtEl>
                                          <p:spTgt spid="52"/>
                                        </p:tgtEl>
                                        <p:attrNameLst>
                                          <p:attrName>ppt_h</p:attrName>
                                        </p:attrNameLst>
                                      </p:cBhvr>
                                      <p:tavLst>
                                        <p:tav tm="0">
                                          <p:val>
                                            <p:fltVal val="0"/>
                                          </p:val>
                                        </p:tav>
                                        <p:tav tm="100000">
                                          <p:val>
                                            <p:strVal val="#ppt_h"/>
                                          </p:val>
                                        </p:tav>
                                      </p:tavLst>
                                    </p:anim>
                                    <p:animEffect transition="in" filter="fade">
                                      <p:cBhvr>
                                        <p:cTn id="22" dur="500"/>
                                        <p:tgtEl>
                                          <p:spTgt spid="52"/>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bldLst>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6"/>
          <p:cNvSpPr>
            <a:spLocks noChangeArrowheads="1"/>
          </p:cNvSpPr>
          <p:nvPr/>
        </p:nvSpPr>
        <p:spPr bwMode="auto">
          <a:xfrm>
            <a:off x="441748" y="587213"/>
            <a:ext cx="1664291" cy="1664817"/>
          </a:xfrm>
          <a:prstGeom prst="ellipse">
            <a:avLst/>
          </a:prstGeom>
          <a:noFill/>
          <a:ln w="9">
            <a:solidFill>
              <a:srgbClr val="977201"/>
            </a:solidFill>
            <a:prstDash val="dash"/>
            <a:rou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sp>
        <p:nvSpPr>
          <p:cNvPr id="104" name="Oval 7"/>
          <p:cNvSpPr>
            <a:spLocks noChangeArrowheads="1"/>
          </p:cNvSpPr>
          <p:nvPr/>
        </p:nvSpPr>
        <p:spPr bwMode="auto">
          <a:xfrm>
            <a:off x="869886" y="1191455"/>
            <a:ext cx="3337965" cy="333558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b="1">
              <a:solidFill>
                <a:schemeClr val="tx1"/>
              </a:solidFill>
              <a:latin typeface="+mn-lt"/>
              <a:ea typeface="+mn-ea"/>
              <a:cs typeface="+mn-ea"/>
              <a:sym typeface="+mn-lt"/>
            </a:endParaRPr>
          </a:p>
        </p:txBody>
      </p:sp>
      <p:pic>
        <p:nvPicPr>
          <p:cNvPr id="1026" name="Picture 2" descr="C:\Users\15616\Desktop\ad04ff2a84ef18a2ddc8211db00b7f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382" y="1419622"/>
            <a:ext cx="7429501" cy="1930400"/>
          </a:xfrm>
          <a:prstGeom prst="rect">
            <a:avLst/>
          </a:prstGeom>
          <a:noFill/>
          <a:extLst>
            <a:ext uri="{909E8E84-426E-40DD-AFC4-6F175D3DCCD1}">
              <a14:hiddenFill xmlns:a14="http://schemas.microsoft.com/office/drawing/2010/main">
                <a:solidFill>
                  <a:srgbClr val="FFFFFF"/>
                </a:solidFill>
              </a14:hiddenFill>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33"/>
    </mc:Choice>
    <mc:Fallback>
      <p:transition spd="slow" advTm="4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heel(1)">
                                      <p:cBhvr>
                                        <p:cTn id="9" dur="1000"/>
                                        <p:tgtEl>
                                          <p:spTgt spid="10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cBhvr>
                                        <p:cTn id="14" dur="500" fill="hold"/>
                                        <p:tgtEl>
                                          <p:spTgt spid="93"/>
                                        </p:tgtEl>
                                        <p:attrNameLst>
                                          <p:attrName>ppt_w</p:attrName>
                                        </p:attrNameLst>
                                      </p:cBhvr>
                                      <p:tavLst>
                                        <p:tav tm="0">
                                          <p:val>
                                            <p:fltVal val="0"/>
                                          </p:val>
                                        </p:tav>
                                        <p:tav tm="100000">
                                          <p:val>
                                            <p:strVal val="#ppt_w"/>
                                          </p:val>
                                        </p:tav>
                                      </p:tavLst>
                                    </p:anim>
                                    <p:anim calcmode="lin" valueType="num">
                                      <p:cBhvr>
                                        <p:cTn id="15" dur="500" fill="hold"/>
                                        <p:tgtEl>
                                          <p:spTgt spid="93"/>
                                        </p:tgtEl>
                                        <p:attrNameLst>
                                          <p:attrName>ppt_h</p:attrName>
                                        </p:attrNameLst>
                                      </p:cBhvr>
                                      <p:tavLst>
                                        <p:tav tm="0">
                                          <p:val>
                                            <p:fltVal val="0"/>
                                          </p:val>
                                        </p:tav>
                                        <p:tav tm="100000">
                                          <p:val>
                                            <p:strVal val="#ppt_h"/>
                                          </p:val>
                                        </p:tav>
                                      </p:tavLst>
                                    </p:anim>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93" grpId="0" bldLvl="0" animBg="1"/>
      <p:bldP spid="104"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 y="0"/>
            <a:ext cx="9135879" cy="5143500"/>
          </a:xfrm>
          <a:prstGeom prst="rect">
            <a:avLst/>
          </a:prstGeom>
        </p:spPr>
      </p:pic>
      <p:sp>
        <p:nvSpPr>
          <p:cNvPr id="29" name="矩形 28"/>
          <p:cNvSpPr/>
          <p:nvPr/>
        </p:nvSpPr>
        <p:spPr>
          <a:xfrm>
            <a:off x="3707904" y="2266165"/>
            <a:ext cx="2819320" cy="492443"/>
          </a:xfrm>
          <a:prstGeom prst="rect">
            <a:avLst/>
          </a:prstGeom>
        </p:spPr>
        <p:txBody>
          <a:bodyPr wrap="square" lIns="0" tIns="0" rIns="0" bIns="0">
            <a:spAutoFit/>
          </a:bodyPr>
          <a:lstStyle/>
          <a:p>
            <a:r>
              <a:rPr lang="zh-CN" altLang="en-US" sz="3200" b="1" dirty="0" smtClean="0">
                <a:solidFill>
                  <a:srgbClr val="2D89C1"/>
                </a:solidFill>
                <a:cs typeface="+mn-ea"/>
                <a:sym typeface="+mn-lt"/>
              </a:rPr>
              <a:t>解决方案</a:t>
            </a:r>
            <a:endParaRPr lang="zh-CN" altLang="en-US" sz="3200" b="1" dirty="0">
              <a:solidFill>
                <a:srgbClr val="2D89C1"/>
              </a:solidFill>
              <a:cs typeface="+mn-ea"/>
              <a:sym typeface="+mn-lt"/>
            </a:endParaRPr>
          </a:p>
        </p:txBody>
      </p:sp>
      <p:sp>
        <p:nvSpPr>
          <p:cNvPr id="2" name="矩形 1"/>
          <p:cNvSpPr/>
          <p:nvPr/>
        </p:nvSpPr>
        <p:spPr>
          <a:xfrm>
            <a:off x="2339752" y="2080339"/>
            <a:ext cx="936105" cy="864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2695C3"/>
                </a:solidFill>
                <a:cs typeface="+mn-ea"/>
                <a:sym typeface="+mn-lt"/>
              </a:rPr>
              <a:t>03</a:t>
            </a:r>
            <a:endParaRPr lang="zh-CN" altLang="en-US" sz="4400" dirty="0">
              <a:solidFill>
                <a:srgbClr val="2695C3"/>
              </a:solidFill>
              <a:cs typeface="+mn-ea"/>
              <a:sym typeface="+mn-lt"/>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54"/>
    </mc:Choice>
    <mc:Fallback>
      <p:transition spd="slow" advTm="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fill="hold"/>
                                        <p:tgtEl>
                                          <p:spTgt spid="29"/>
                                        </p:tgtEl>
                                        <p:attrNameLst>
                                          <p:attrName>ppt_x</p:attrName>
                                        </p:attrNameLst>
                                      </p:cBhvr>
                                      <p:tavLst>
                                        <p:tav tm="0">
                                          <p:val>
                                            <p:strVal val="0-#ppt_w/2"/>
                                          </p:val>
                                        </p:tav>
                                        <p:tav tm="100000">
                                          <p:val>
                                            <p:strVal val="#ppt_x"/>
                                          </p:val>
                                        </p:tav>
                                      </p:tavLst>
                                    </p:anim>
                                    <p:anim calcmode="lin" valueType="num">
                                      <p:cBhvr additive="base">
                                        <p:cTn id="1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9"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线条简约大气年终工作总结PPT模板"/>
</p:tagLst>
</file>

<file path=ppt/tags/tag10.xml><?xml version="1.0" encoding="utf-8"?>
<p:tagLst xmlns:a="http://schemas.openxmlformats.org/drawingml/2006/main" xmlns:r="http://schemas.openxmlformats.org/officeDocument/2006/relationships" xmlns:p="http://schemas.openxmlformats.org/presentationml/2006/main">
  <p:tag name="TIMING" val="|1.5|1|1.3"/>
</p:tagLst>
</file>

<file path=ppt/tags/tag11.xml><?xml version="1.0" encoding="utf-8"?>
<p:tagLst xmlns:a="http://schemas.openxmlformats.org/drawingml/2006/main" xmlns:r="http://schemas.openxmlformats.org/officeDocument/2006/relationships" xmlns:p="http://schemas.openxmlformats.org/presentationml/2006/main">
  <p:tag name="TIMING" val="|0.8"/>
</p:tagLst>
</file>

<file path=ppt/tags/tag12.xml><?xml version="1.0" encoding="utf-8"?>
<p:tagLst xmlns:a="http://schemas.openxmlformats.org/drawingml/2006/main" xmlns:r="http://schemas.openxmlformats.org/officeDocument/2006/relationships" xmlns:p="http://schemas.openxmlformats.org/presentationml/2006/main">
  <p:tag name="TIMING" val="|1.3"/>
</p:tagLst>
</file>

<file path=ppt/tags/tag13.xml><?xml version="1.0" encoding="utf-8"?>
<p:tagLst xmlns:a="http://schemas.openxmlformats.org/drawingml/2006/main" xmlns:r="http://schemas.openxmlformats.org/officeDocument/2006/relationships" xmlns:p="http://schemas.openxmlformats.org/presentationml/2006/main">
  <p:tag name="TIMING" val="|1.3"/>
</p:tagLst>
</file>

<file path=ppt/tags/tag14.xml><?xml version="1.0" encoding="utf-8"?>
<p:tagLst xmlns:a="http://schemas.openxmlformats.org/drawingml/2006/main" xmlns:r="http://schemas.openxmlformats.org/officeDocument/2006/relationships" xmlns:p="http://schemas.openxmlformats.org/presentationml/2006/main">
  <p:tag name="TIMING" val="|1.2"/>
</p:tagLst>
</file>

<file path=ppt/tags/tag15.xml><?xml version="1.0" encoding="utf-8"?>
<p:tagLst xmlns:a="http://schemas.openxmlformats.org/drawingml/2006/main" xmlns:r="http://schemas.openxmlformats.org/officeDocument/2006/relationships" xmlns:p="http://schemas.openxmlformats.org/presentationml/2006/main">
  <p:tag name="TIMING" val="|1.4"/>
</p:tagLst>
</file>

<file path=ppt/tags/tag16.xml><?xml version="1.0" encoding="utf-8"?>
<p:tagLst xmlns:a="http://schemas.openxmlformats.org/drawingml/2006/main" xmlns:r="http://schemas.openxmlformats.org/officeDocument/2006/relationships" xmlns:p="http://schemas.openxmlformats.org/presentationml/2006/main">
  <p:tag name="TIMING" val="|14.7"/>
</p:tagLst>
</file>

<file path=ppt/tags/tag17.xml><?xml version="1.0" encoding="utf-8"?>
<p:tagLst xmlns:a="http://schemas.openxmlformats.org/drawingml/2006/main" xmlns:r="http://schemas.openxmlformats.org/officeDocument/2006/relationships" xmlns:p="http://schemas.openxmlformats.org/presentationml/2006/main">
  <p:tag name="TIMING" val="|0.7|1|1"/>
</p:tagLst>
</file>

<file path=ppt/tags/tag18.xml><?xml version="1.0" encoding="utf-8"?>
<p:tagLst xmlns:a="http://schemas.openxmlformats.org/drawingml/2006/main" xmlns:r="http://schemas.openxmlformats.org/officeDocument/2006/relationships" xmlns:p="http://schemas.openxmlformats.org/presentationml/2006/main">
  <p:tag name="TIMING" val="|1.1"/>
</p:tagLst>
</file>

<file path=ppt/tags/tag19.xml><?xml version="1.0" encoding="utf-8"?>
<p:tagLst xmlns:a="http://schemas.openxmlformats.org/drawingml/2006/main" xmlns:r="http://schemas.openxmlformats.org/officeDocument/2006/relationships" xmlns:p="http://schemas.openxmlformats.org/presentationml/2006/main">
  <p:tag name="TIMING" val="|0.6|0.8|1.2"/>
</p:tagLst>
</file>

<file path=ppt/tags/tag2.xml><?xml version="1.0" encoding="utf-8"?>
<p:tagLst xmlns:a="http://schemas.openxmlformats.org/drawingml/2006/main" xmlns:r="http://schemas.openxmlformats.org/officeDocument/2006/relationships" xmlns:p="http://schemas.openxmlformats.org/presentationml/2006/main">
  <p:tag name="TIMING" val="|1.7|1.2"/>
</p:tagLst>
</file>

<file path=ppt/tags/tag20.xml><?xml version="1.0" encoding="utf-8"?>
<p:tagLst xmlns:a="http://schemas.openxmlformats.org/drawingml/2006/main" xmlns:r="http://schemas.openxmlformats.org/officeDocument/2006/relationships" xmlns:p="http://schemas.openxmlformats.org/presentationml/2006/main">
  <p:tag name="TIMING" val="|0.8"/>
</p:tagLst>
</file>

<file path=ppt/tags/tag21.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ags/tag4.xml><?xml version="1.0" encoding="utf-8"?>
<p:tagLst xmlns:a="http://schemas.openxmlformats.org/drawingml/2006/main" xmlns:r="http://schemas.openxmlformats.org/officeDocument/2006/relationships" xmlns:p="http://schemas.openxmlformats.org/presentationml/2006/main">
  <p:tag name="TIMING" val="|0.7|1|1.1"/>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ags/tag6.xml><?xml version="1.0" encoding="utf-8"?>
<p:tagLst xmlns:a="http://schemas.openxmlformats.org/drawingml/2006/main" xmlns:r="http://schemas.openxmlformats.org/officeDocument/2006/relationships" xmlns:p="http://schemas.openxmlformats.org/presentationml/2006/main">
  <p:tag name="TIMING" val="|0.6|0.9|1.3"/>
</p:tagLst>
</file>

<file path=ppt/tags/tag7.xml><?xml version="1.0" encoding="utf-8"?>
<p:tagLst xmlns:a="http://schemas.openxmlformats.org/drawingml/2006/main" xmlns:r="http://schemas.openxmlformats.org/officeDocument/2006/relationships" xmlns:p="http://schemas.openxmlformats.org/presentationml/2006/main">
  <p:tag name="TIMING" val="|0.9"/>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9|1.8"/>
</p:tagLst>
</file>

<file path=ppt/theme/theme1.xml><?xml version="1.0" encoding="utf-8"?>
<a:theme xmlns:a="http://schemas.openxmlformats.org/drawingml/2006/main" name="第一PPT，www.1ppt.com">
  <a:themeElements>
    <a:clrScheme name="自定义 181">
      <a:dk1>
        <a:sysClr val="windowText" lastClr="000000"/>
      </a:dk1>
      <a:lt1>
        <a:sysClr val="window" lastClr="FFFFFF"/>
      </a:lt1>
      <a:dk2>
        <a:srgbClr val="335B74"/>
      </a:dk2>
      <a:lt2>
        <a:srgbClr val="DFE3E5"/>
      </a:lt2>
      <a:accent1>
        <a:srgbClr val="2D89C1"/>
      </a:accent1>
      <a:accent2>
        <a:srgbClr val="1CADE4"/>
      </a:accent2>
      <a:accent3>
        <a:srgbClr val="2D89C1"/>
      </a:accent3>
      <a:accent4>
        <a:srgbClr val="1CADE4"/>
      </a:accent4>
      <a:accent5>
        <a:srgbClr val="2D89C1"/>
      </a:accent5>
      <a:accent6>
        <a:srgbClr val="1CADE4"/>
      </a:accent6>
      <a:hlink>
        <a:srgbClr val="6EAC1C"/>
      </a:hlink>
      <a:folHlink>
        <a:srgbClr val="B26B02"/>
      </a:folHlink>
    </a:clrScheme>
    <a:fontScheme name="u1wvg04l">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955</Words>
  <Application>Microsoft Office PowerPoint</Application>
  <PresentationFormat>全屏显示(16:9)</PresentationFormat>
  <Paragraphs>93</Paragraphs>
  <Slides>20</Slides>
  <Notes>20</Notes>
  <HiddenSlides>1</HiddenSlides>
  <MMClips>20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dc:title>
  <dc:creator>第一PPT</dc:creator>
  <cp:keywords>www.1ppt.com</cp:keywords>
  <dc:description>www.1ppt.com</dc:description>
  <cp:lastModifiedBy>刘瑜鹏</cp:lastModifiedBy>
  <cp:revision>441</cp:revision>
  <dcterms:created xsi:type="dcterms:W3CDTF">2014-11-09T01:07:00Z</dcterms:created>
  <dcterms:modified xsi:type="dcterms:W3CDTF">2020-07-19T17:27:18Z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